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1" r:id="rId2"/>
  </p:sldMasterIdLst>
  <p:notesMasterIdLst>
    <p:notesMasterId r:id="rId25"/>
  </p:notesMasterIdLst>
  <p:handoutMasterIdLst>
    <p:handoutMasterId r:id="rId26"/>
  </p:handoutMasterIdLst>
  <p:sldIdLst>
    <p:sldId id="256" r:id="rId3"/>
    <p:sldId id="308" r:id="rId4"/>
    <p:sldId id="298" r:id="rId5"/>
    <p:sldId id="307" r:id="rId6"/>
    <p:sldId id="299" r:id="rId7"/>
    <p:sldId id="301" r:id="rId8"/>
    <p:sldId id="302" r:id="rId9"/>
    <p:sldId id="321" r:id="rId10"/>
    <p:sldId id="312" r:id="rId11"/>
    <p:sldId id="313" r:id="rId12"/>
    <p:sldId id="316" r:id="rId13"/>
    <p:sldId id="322" r:id="rId14"/>
    <p:sldId id="317" r:id="rId15"/>
    <p:sldId id="318" r:id="rId16"/>
    <p:sldId id="300" r:id="rId17"/>
    <p:sldId id="303" r:id="rId18"/>
    <p:sldId id="304" r:id="rId19"/>
    <p:sldId id="319" r:id="rId20"/>
    <p:sldId id="320" r:id="rId21"/>
    <p:sldId id="306" r:id="rId22"/>
    <p:sldId id="305" r:id="rId23"/>
    <p:sldId id="323" r:id="rId2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ScaleX="181558" custScaleY="148143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ScaleX="170508" custScaleY="148143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ScaleX="193617" custScaleY="151938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ScaleX="167386" custScaleY="140552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ScaleX="169933" custScaleY="145192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ScaleX="242380" custScaleY="145192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1188"/>
          <a:ext cx="10515600" cy="117015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393266" y="321473"/>
          <a:ext cx="769572" cy="769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572583" y="6655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572583" y="6655"/>
        <a:ext cx="8899498" cy="1399222"/>
      </dsp:txXfrm>
    </dsp:sp>
    <dsp:sp modelId="{C8D47010-5359-436E-9F31-95BEFFFDEC62}">
      <dsp:nvSpPr>
        <dsp:cNvPr id="0" name=""/>
        <dsp:cNvSpPr/>
      </dsp:nvSpPr>
      <dsp:spPr>
        <a:xfrm>
          <a:off x="0" y="1590407"/>
          <a:ext cx="10515600" cy="11203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393266" y="1765981"/>
          <a:ext cx="769572" cy="769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572583" y="1450947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572583" y="1450947"/>
        <a:ext cx="8899498" cy="139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963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559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559800" y="2341592"/>
        <a:ext cx="4320000" cy="648000"/>
      </dsp:txXfrm>
    </dsp:sp>
    <dsp:sp modelId="{C6264DE3-F7DD-4798-A0EB-2B279C93EC03}">
      <dsp:nvSpPr>
        <dsp:cNvPr id="0" name=""/>
        <dsp:cNvSpPr/>
      </dsp:nvSpPr>
      <dsp:spPr>
        <a:xfrm>
          <a:off x="559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559800" y="3055344"/>
        <a:ext cx="4320000" cy="920505"/>
      </dsp:txXfrm>
    </dsp:sp>
    <dsp:sp modelId="{2520B7F7-7B2C-44FE-A8A0-155E0CEE6DDB}">
      <dsp:nvSpPr>
        <dsp:cNvPr id="0" name=""/>
        <dsp:cNvSpPr/>
      </dsp:nvSpPr>
      <dsp:spPr>
        <a:xfrm>
          <a:off x="7039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5635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5635800" y="2341592"/>
        <a:ext cx="4320000" cy="648000"/>
      </dsp:txXfrm>
    </dsp:sp>
    <dsp:sp modelId="{A921A8B0-B778-4E47-8B38-8F95BD1C3259}">
      <dsp:nvSpPr>
        <dsp:cNvPr id="0" name=""/>
        <dsp:cNvSpPr/>
      </dsp:nvSpPr>
      <dsp:spPr>
        <a:xfrm>
          <a:off x="5635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5635800" y="3055344"/>
        <a:ext cx="4320000" cy="92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368125"/>
          <a:ext cx="10515600" cy="13403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DRY (Don’t Repeat Yourself)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Maintaining duplicate code is hard</a:t>
          </a:r>
        </a:p>
      </dsp:txBody>
      <dsp:txXfrm>
        <a:off x="0" y="368125"/>
        <a:ext cx="10515600" cy="1340325"/>
      </dsp:txXfrm>
    </dsp:sp>
    <dsp:sp modelId="{333010DB-C5BA-094F-9960-DD6359BFD531}">
      <dsp:nvSpPr>
        <dsp:cNvPr id="0" name=""/>
        <dsp:cNvSpPr/>
      </dsp:nvSpPr>
      <dsp:spPr>
        <a:xfrm>
          <a:off x="525780" y="28645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Duplicate Code</a:t>
          </a:r>
          <a:endParaRPr lang="en-US" sz="2300" kern="1200"/>
        </a:p>
      </dsp:txBody>
      <dsp:txXfrm>
        <a:off x="558924" y="61789"/>
        <a:ext cx="7294632" cy="612672"/>
      </dsp:txXfrm>
    </dsp:sp>
    <dsp:sp modelId="{71B51CF9-DD31-A341-8349-9AD3C46488EB}">
      <dsp:nvSpPr>
        <dsp:cNvPr id="0" name=""/>
        <dsp:cNvSpPr/>
      </dsp:nvSpPr>
      <dsp:spPr>
        <a:xfrm>
          <a:off x="0" y="2172130"/>
          <a:ext cx="10515600" cy="2463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 Logic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 conventions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Follow project conventions for style/naming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Is it possible to condense code?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Security vulnerabilities</a:t>
          </a:r>
        </a:p>
      </dsp:txBody>
      <dsp:txXfrm>
        <a:off x="0" y="2172130"/>
        <a:ext cx="10515600" cy="2463300"/>
      </dsp:txXfrm>
    </dsp:sp>
    <dsp:sp modelId="{81E562BC-83C6-5B46-9EE8-ED354F2A77B3}">
      <dsp:nvSpPr>
        <dsp:cNvPr id="0" name=""/>
        <dsp:cNvSpPr/>
      </dsp:nvSpPr>
      <dsp:spPr>
        <a:xfrm>
          <a:off x="525780" y="1832650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Technical Quality</a:t>
          </a:r>
          <a:endParaRPr lang="en-US" sz="2300" kern="1200"/>
        </a:p>
      </dsp:txBody>
      <dsp:txXfrm>
        <a:off x="558924" y="1865794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38768" y="569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38768" y="569"/>
        <a:ext cx="4732020" cy="1332267"/>
      </dsp:txXfrm>
    </dsp:sp>
    <dsp:sp modelId="{144FD069-F8A4-4108-B72D-9DB29F9D7FE2}">
      <dsp:nvSpPr>
        <dsp:cNvPr id="0" name=""/>
        <dsp:cNvSpPr/>
      </dsp:nvSpPr>
      <dsp:spPr>
        <a:xfrm>
          <a:off x="6270788" y="569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6270788" y="569"/>
        <a:ext cx="4244811" cy="1332267"/>
      </dsp:txXfrm>
    </dsp:sp>
    <dsp:sp modelId="{2268249B-A730-4D49-8C74-68BCFDAA4E13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38768" y="1665903"/>
        <a:ext cx="8976831" cy="1332267"/>
      </dsp:txXfrm>
    </dsp:sp>
    <dsp:sp modelId="{5D327D5B-9446-4043-A567-5C48DB9CD73B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38768" y="3331238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38768" y="3331238"/>
        <a:ext cx="4732020" cy="1332267"/>
      </dsp:txXfrm>
    </dsp:sp>
    <dsp:sp modelId="{6BE32B80-96B6-4607-A4EB-3DDD6C813662}">
      <dsp:nvSpPr>
        <dsp:cNvPr id="0" name=""/>
        <dsp:cNvSpPr/>
      </dsp:nvSpPr>
      <dsp:spPr>
        <a:xfrm>
          <a:off x="6270788" y="3331238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6270788" y="3331238"/>
        <a:ext cx="4244811" cy="133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389859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389859"/>
        <a:ext cx="10515600" cy="1340325"/>
      </dsp:txXfrm>
    </dsp:sp>
    <dsp:sp modelId="{777A67E0-7E21-C846-A51C-F317637AF378}">
      <dsp:nvSpPr>
        <dsp:cNvPr id="0" name=""/>
        <dsp:cNvSpPr/>
      </dsp:nvSpPr>
      <dsp:spPr>
        <a:xfrm>
          <a:off x="525780" y="50379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558924" y="83523"/>
        <a:ext cx="7294632" cy="612672"/>
      </dsp:txXfrm>
    </dsp:sp>
    <dsp:sp modelId="{A5D5A43D-61ED-4E41-951D-E620AEE55F29}">
      <dsp:nvSpPr>
        <dsp:cNvPr id="0" name=""/>
        <dsp:cNvSpPr/>
      </dsp:nvSpPr>
      <dsp:spPr>
        <a:xfrm>
          <a:off x="0" y="2193865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193865"/>
        <a:ext cx="10515600" cy="978075"/>
      </dsp:txXfrm>
    </dsp:sp>
    <dsp:sp modelId="{E750A24B-0E56-8246-AF5A-D7F96764A600}">
      <dsp:nvSpPr>
        <dsp:cNvPr id="0" name=""/>
        <dsp:cNvSpPr/>
      </dsp:nvSpPr>
      <dsp:spPr>
        <a:xfrm>
          <a:off x="525780" y="1854385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558924" y="1887529"/>
        <a:ext cx="7294632" cy="612672"/>
      </dsp:txXfrm>
    </dsp:sp>
    <dsp:sp modelId="{742AD8DE-23E3-CD4E-B5C9-DCCFA636F792}">
      <dsp:nvSpPr>
        <dsp:cNvPr id="0" name=""/>
        <dsp:cNvSpPr/>
      </dsp:nvSpPr>
      <dsp:spPr>
        <a:xfrm>
          <a:off x="0" y="3635620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635620"/>
        <a:ext cx="10515600" cy="978075"/>
      </dsp:txXfrm>
    </dsp:sp>
    <dsp:sp modelId="{809C80F0-A934-4A4A-8F0F-73BF8B415041}">
      <dsp:nvSpPr>
        <dsp:cNvPr id="0" name=""/>
        <dsp:cNvSpPr/>
      </dsp:nvSpPr>
      <dsp:spPr>
        <a:xfrm>
          <a:off x="525780" y="3296140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558924" y="3329284"/>
        <a:ext cx="72946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896431" y="3643"/>
        <a:ext cx="9619168" cy="776131"/>
      </dsp:txXfrm>
    </dsp:sp>
    <dsp:sp modelId="{F3C0187E-73F8-4B8A-8230-7EE4945A2DAE}">
      <dsp:nvSpPr>
        <dsp:cNvPr id="0" name=""/>
        <dsp:cNvSpPr/>
      </dsp:nvSpPr>
      <dsp:spPr>
        <a:xfrm>
          <a:off x="0" y="973807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896431" y="973807"/>
        <a:ext cx="9619168" cy="776131"/>
      </dsp:txXfrm>
    </dsp:sp>
    <dsp:sp modelId="{BDA8AC46-2634-47C6-B3D6-174EA1345198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896431" y="1943971"/>
        <a:ext cx="9619168" cy="776131"/>
      </dsp:txXfrm>
    </dsp:sp>
    <dsp:sp modelId="{AE60D9BB-4864-428D-8295-A7BFDA5D5D3D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896431" y="2914135"/>
        <a:ext cx="9619168" cy="776131"/>
      </dsp:txXfrm>
    </dsp:sp>
    <dsp:sp modelId="{9462F71A-369D-41E6-A9EE-CDE0FEE619B2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896431" y="3884299"/>
        <a:ext cx="9619168" cy="7761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896431" y="3643"/>
        <a:ext cx="9619168" cy="776131"/>
      </dsp:txXfrm>
    </dsp:sp>
    <dsp:sp modelId="{A49E0DF4-C3CC-415E-BDAE-9FD94205FB15}">
      <dsp:nvSpPr>
        <dsp:cNvPr id="0" name=""/>
        <dsp:cNvSpPr/>
      </dsp:nvSpPr>
      <dsp:spPr>
        <a:xfrm>
          <a:off x="0" y="90274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896431" y="973807"/>
        <a:ext cx="9619168" cy="776131"/>
      </dsp:txXfrm>
    </dsp:sp>
    <dsp:sp modelId="{DAA671E5-F91B-4C2B-A956-49B93155DBD7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896431" y="1943971"/>
        <a:ext cx="9619168" cy="776131"/>
      </dsp:txXfrm>
    </dsp:sp>
    <dsp:sp modelId="{CFD97E7D-F60C-4496-8AD1-86D26CC0A37A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896431" y="2914135"/>
        <a:ext cx="9619168" cy="776131"/>
      </dsp:txXfrm>
    </dsp:sp>
    <dsp:sp modelId="{0ED85A56-9101-4DAA-9236-FC7C25D795FB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896431" y="3884299"/>
        <a:ext cx="9619168" cy="776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2137132" y="68315"/>
          <a:ext cx="1041497" cy="84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853172" y="1158154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853172" y="1158154"/>
        <a:ext cx="1638984" cy="568522"/>
      </dsp:txXfrm>
    </dsp:sp>
    <dsp:sp modelId="{BF322B52-4CC8-4320-BC93-5B8D5905EF2D}">
      <dsp:nvSpPr>
        <dsp:cNvPr id="0" name=""/>
        <dsp:cNvSpPr/>
      </dsp:nvSpPr>
      <dsp:spPr>
        <a:xfrm>
          <a:off x="4791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4094632" y="68315"/>
          <a:ext cx="978109" cy="84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3749411" y="1194630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3749411" y="1194630"/>
        <a:ext cx="1638984" cy="568522"/>
      </dsp:txXfrm>
    </dsp:sp>
    <dsp:sp modelId="{210246AC-67DE-4C35-B307-F9E77A327E33}">
      <dsp:nvSpPr>
        <dsp:cNvPr id="0" name=""/>
        <dsp:cNvSpPr/>
      </dsp:nvSpPr>
      <dsp:spPr>
        <a:xfrm>
          <a:off x="1930597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5954157" y="62872"/>
          <a:ext cx="1110673" cy="871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5635882" y="1151441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5635882" y="1151441"/>
        <a:ext cx="1638984" cy="568522"/>
      </dsp:txXfrm>
    </dsp:sp>
    <dsp:sp modelId="{3BE10D6E-1BEC-4138-832C-796FAC64FCDD}">
      <dsp:nvSpPr>
        <dsp:cNvPr id="0" name=""/>
        <dsp:cNvSpPr/>
      </dsp:nvSpPr>
      <dsp:spPr>
        <a:xfrm>
          <a:off x="3856404" y="2689425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7955200" y="79201"/>
          <a:ext cx="960200" cy="806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7586241" y="1086475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7586241" y="1086475"/>
        <a:ext cx="1638984" cy="568522"/>
      </dsp:txXfrm>
    </dsp:sp>
    <dsp:sp modelId="{40AB7904-53A7-4254-A4E0-485FF6EC4980}">
      <dsp:nvSpPr>
        <dsp:cNvPr id="0" name=""/>
        <dsp:cNvSpPr/>
      </dsp:nvSpPr>
      <dsp:spPr>
        <a:xfrm>
          <a:off x="5782211" y="2673096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3825790" y="2214610"/>
          <a:ext cx="974811" cy="832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3493713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3493713" y="3065778"/>
        <a:ext cx="1638984" cy="568522"/>
      </dsp:txXfrm>
    </dsp:sp>
    <dsp:sp modelId="{F0A295D4-A5C9-419E-8F77-BF32DD08EDA7}">
      <dsp:nvSpPr>
        <dsp:cNvPr id="0" name=""/>
        <dsp:cNvSpPr/>
      </dsp:nvSpPr>
      <dsp:spPr>
        <a:xfrm>
          <a:off x="7708017" y="2679750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5543802" y="2214610"/>
          <a:ext cx="1390399" cy="8328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5419520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5419520" y="3065778"/>
        <a:ext cx="1638984" cy="568522"/>
      </dsp:txXfrm>
    </dsp:sp>
    <dsp:sp modelId="{2C07498D-125F-4B9A-835F-F394E1FC6D71}">
      <dsp:nvSpPr>
        <dsp:cNvPr id="0" name=""/>
        <dsp:cNvSpPr/>
      </dsp:nvSpPr>
      <dsp:spPr>
        <a:xfrm>
          <a:off x="5419520" y="3167223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need code review?</a:t>
            </a:r>
          </a:p>
          <a:p>
            <a:r>
              <a:rPr lang="en-US"/>
              <a:t>https://www.polleverywhere.com/free_text_polls/CSPTcOy2qUJajODX5S3ho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3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45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2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19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0408"/>
            <a:ext cx="10515600" cy="2852737"/>
          </a:xfrm>
        </p:spPr>
        <p:txBody>
          <a:bodyPr anchor="t" anchorCtr="0"/>
          <a:lstStyle>
            <a:lvl1pPr>
              <a:defRPr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3013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7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5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795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476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795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476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9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4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5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4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5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3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6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4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5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5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973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9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727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4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15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2/3/23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350" b="0" i="0" spc="75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52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4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0405"/>
            <a:ext cx="9144000" cy="1835150"/>
          </a:xfrm>
        </p:spPr>
        <p:txBody>
          <a:bodyPr>
            <a:normAutofit/>
          </a:bodyPr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74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#03: 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E552C-3B9A-9D6C-1253-7272EDD1C397}"/>
              </a:ext>
            </a:extLst>
          </p:cNvPr>
          <p:cNvSpPr txBox="1"/>
          <p:nvPr/>
        </p:nvSpPr>
        <p:spPr>
          <a:xfrm>
            <a:off x="3321844" y="4677115"/>
            <a:ext cx="8870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Credits: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Based on the Slides from </a:t>
            </a:r>
            <a:r>
              <a:rPr lang="en-US" sz="1600" dirty="0" err="1">
                <a:solidFill>
                  <a:schemeClr val="bg1"/>
                </a:solidFill>
              </a:rPr>
              <a:t>Patanamon</a:t>
            </a:r>
            <a:r>
              <a:rPr lang="en-US" sz="1600" dirty="0">
                <a:solidFill>
                  <a:schemeClr val="bg1"/>
                </a:solidFill>
              </a:rPr>
              <a:t> (Pick) </a:t>
            </a:r>
            <a:r>
              <a:rPr lang="en-US" sz="1600" dirty="0" err="1">
                <a:solidFill>
                  <a:schemeClr val="bg1"/>
                </a:solidFill>
              </a:rPr>
              <a:t>Thongtanunam</a:t>
            </a:r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 err="1">
                <a:solidFill>
                  <a:schemeClr val="bg1"/>
                </a:solidFill>
              </a:rPr>
              <a:t>patanamon.t@unimelb.edu.au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80832-4B99-E332-6C2A-A69FB9B7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1734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2235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65408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F4A4-5E30-07F6-469D-8B101D50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7F07-381C-E242-CD47-AE793F5BC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964DC438-B22F-C71E-59DC-006E80D12F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71" y="-32659"/>
            <a:ext cx="12400642" cy="70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8913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614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70565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47984"/>
              </p:ext>
            </p:extLst>
          </p:nvPr>
        </p:nvGraphicFramePr>
        <p:xfrm>
          <a:off x="76200" y="1828800"/>
          <a:ext cx="11277600" cy="48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and reminders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Before</a:t>
            </a:r>
          </a:p>
        </p:txBody>
      </p:sp>
    </p:spTree>
    <p:extLst>
      <p:ext uri="{BB962C8B-B14F-4D97-AF65-F5344CB8AC3E}">
        <p14:creationId xmlns:p14="http://schemas.microsoft.com/office/powerpoint/2010/main" val="42696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02702-10A9-618F-FF99-9D65764D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public static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month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year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2)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== 3)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59;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4)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90;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5)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6)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7)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8)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9)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11)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12)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+ </a:t>
            </a:r>
            <a:r>
              <a:rPr lang="en-US" dirty="0">
                <a:latin typeface="Courier" pitchFamily="2" charset="0"/>
              </a:rPr>
              <a:t>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56382"/>
              </p:ext>
            </p:extLst>
          </p:nvPr>
        </p:nvGraphicFramePr>
        <p:xfrm>
          <a:off x="838200" y="1582426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2572" y="4949722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5051" y="5371587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8685" y="5034648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4258" y="5371587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3581402" y="4641966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6569040" y="4432331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25145"/>
              </p:ext>
            </p:extLst>
          </p:nvPr>
        </p:nvGraphicFramePr>
        <p:xfrm>
          <a:off x="414130" y="1828798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05146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0858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A92F2-5961-742C-8871-E4E09FD2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A022D8-E203-5068-B375-7983C18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code review?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097B-3096-0D42-AEBF-164E6E4A68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4EB15-A0AC-8DEE-13CB-44EFBB8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01" y="1681374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2438400" y="6640304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16530</TotalTime>
  <Words>1267</Words>
  <Application>Microsoft Macintosh PowerPoint</Application>
  <PresentationFormat>Widescreen</PresentationFormat>
  <Paragraphs>197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Hebrew Scholar</vt:lpstr>
      <vt:lpstr>Arial MT Black</vt:lpstr>
      <vt:lpstr>Calibri</vt:lpstr>
      <vt:lpstr>Courier</vt:lpstr>
      <vt:lpstr>Helvetica</vt:lpstr>
      <vt:lpstr>Rial</vt:lpstr>
      <vt:lpstr>Times</vt:lpstr>
      <vt:lpstr>1_Dark-Blue-Vertical-PPT-Template</vt:lpstr>
      <vt:lpstr>Office Theme</vt:lpstr>
      <vt:lpstr>CS499 - Open Source software development</vt:lpstr>
      <vt:lpstr>But, Before</vt:lpstr>
      <vt:lpstr>Code Review</vt:lpstr>
      <vt:lpstr>What is Peer Code Review?</vt:lpstr>
      <vt:lpstr>Code Review – What to review</vt:lpstr>
      <vt:lpstr>Code Review – What to review</vt:lpstr>
      <vt:lpstr>Code Review – What to review</vt:lpstr>
      <vt:lpstr>Poll: Why do we code review?</vt:lpstr>
      <vt:lpstr>At Microsoft</vt:lpstr>
      <vt:lpstr>At Google</vt:lpstr>
      <vt:lpstr>Why???</vt:lpstr>
      <vt:lpstr>PowerPoint Presentation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  <vt:lpstr>Let’s practice a Bit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336</cp:revision>
  <cp:lastPrinted>2018-08-27T03:34:43Z</cp:lastPrinted>
  <dcterms:created xsi:type="dcterms:W3CDTF">2014-02-19T16:49:03Z</dcterms:created>
  <dcterms:modified xsi:type="dcterms:W3CDTF">2023-02-07T04:57:58Z</dcterms:modified>
</cp:coreProperties>
</file>