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7" r:id="rId1"/>
    <p:sldMasterId id="2147483801" r:id="rId2"/>
  </p:sldMasterIdLst>
  <p:notesMasterIdLst>
    <p:notesMasterId r:id="rId26"/>
  </p:notesMasterIdLst>
  <p:handoutMasterIdLst>
    <p:handoutMasterId r:id="rId27"/>
  </p:handoutMasterIdLst>
  <p:sldIdLst>
    <p:sldId id="256" r:id="rId3"/>
    <p:sldId id="319" r:id="rId4"/>
    <p:sldId id="298" r:id="rId5"/>
    <p:sldId id="299" r:id="rId6"/>
    <p:sldId id="300" r:id="rId7"/>
    <p:sldId id="302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5" r:id="rId17"/>
    <p:sldId id="310" r:id="rId18"/>
    <p:sldId id="311" r:id="rId19"/>
    <p:sldId id="312" r:id="rId20"/>
    <p:sldId id="313" r:id="rId21"/>
    <p:sldId id="314" r:id="rId22"/>
    <p:sldId id="317" r:id="rId23"/>
    <p:sldId id="316" r:id="rId24"/>
    <p:sldId id="318" r:id="rId2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0E3361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9" autoAdjust="0"/>
    <p:restoredTop sz="94762" autoAdjust="0"/>
  </p:normalViewPr>
  <p:slideViewPr>
    <p:cSldViewPr snapToGrid="0">
      <p:cViewPr varScale="1">
        <p:scale>
          <a:sx n="109" d="100"/>
          <a:sy n="109" d="100"/>
        </p:scale>
        <p:origin x="216" y="3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www.igor.pro.br/publica/papers/IEEESoft_2018.pdf" TargetMode="External"/><Relationship Id="rId7" Type="http://schemas.openxmlformats.org/officeDocument/2006/relationships/image" Target="../media/image15.svg"/><Relationship Id="rId2" Type="http://schemas.openxmlformats.org/officeDocument/2006/relationships/hyperlink" Target="https://producingoss.com/" TargetMode="External"/><Relationship Id="rId1" Type="http://schemas.openxmlformats.org/officeDocument/2006/relationships/hyperlink" Target="https://opensource.guide/starting-a-project/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nayafia/contributing-template/blob/master/CONTRIBUTING-template.md" TargetMode="Externa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45.sv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53.svg"/><Relationship Id="rId11" Type="http://schemas.openxmlformats.org/officeDocument/2006/relationships/image" Target="../media/image44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hyperlink" Target="https://opensource.guide/starting-a-project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producingoss.com/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hyperlink" Target="http://www.igor.pro.br/publica/papers/IEEESoft_2018.pdf" TargetMode="Externa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nayafia/contributing-template/blob/master/CONTRIBUTING-template.md" TargetMode="External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45.sv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53.svg"/><Relationship Id="rId11" Type="http://schemas.openxmlformats.org/officeDocument/2006/relationships/image" Target="../media/image44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60630-C98E-4020-A5CE-17D8F948A1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E109D99-3749-4462-89BC-31233DDB4B7A}">
      <dgm:prSet custT="1"/>
      <dgm:spPr/>
      <dgm:t>
        <a:bodyPr/>
        <a:lstStyle/>
        <a:p>
          <a:r>
            <a:rPr lang="en-US" sz="2800" dirty="0">
              <a:hlinkClick xmlns:r="http://schemas.openxmlformats.org/officeDocument/2006/relationships" r:id="rId1"/>
            </a:rPr>
            <a:t>https://opensource.guide/starting-a-project/</a:t>
          </a:r>
          <a:endParaRPr lang="en-US" sz="2800" dirty="0"/>
        </a:p>
      </dgm:t>
    </dgm:pt>
    <dgm:pt modelId="{47B7DE9F-67FE-4C10-B748-2C09F5BC56A5}" type="parTrans" cxnId="{B3669FB0-6B0B-4112-8BF4-D5E366717E1A}">
      <dgm:prSet/>
      <dgm:spPr/>
      <dgm:t>
        <a:bodyPr/>
        <a:lstStyle/>
        <a:p>
          <a:endParaRPr lang="en-US"/>
        </a:p>
      </dgm:t>
    </dgm:pt>
    <dgm:pt modelId="{00AF1B2D-F856-44BB-B434-5D4AF8A659E5}" type="sibTrans" cxnId="{B3669FB0-6B0B-4112-8BF4-D5E366717E1A}">
      <dgm:prSet/>
      <dgm:spPr/>
      <dgm:t>
        <a:bodyPr/>
        <a:lstStyle/>
        <a:p>
          <a:endParaRPr lang="en-US"/>
        </a:p>
      </dgm:t>
    </dgm:pt>
    <dgm:pt modelId="{9D17D4A1-821D-4B8A-A187-B6D5BD862191}">
      <dgm:prSet custT="1"/>
      <dgm:spPr/>
      <dgm:t>
        <a:bodyPr/>
        <a:lstStyle/>
        <a:p>
          <a:r>
            <a:rPr lang="en-US" sz="2800"/>
            <a:t>Fogel, Karl. </a:t>
          </a:r>
          <a:r>
            <a:rPr lang="en-US" sz="2800" b="1"/>
            <a:t>Producing Open Source Software. </a:t>
          </a:r>
          <a:r>
            <a:rPr lang="en-US" sz="2800">
              <a:hlinkClick xmlns:r="http://schemas.openxmlformats.org/officeDocument/2006/relationships" r:id="rId2"/>
            </a:rPr>
            <a:t>https://producingoss.com/</a:t>
          </a:r>
          <a:r>
            <a:rPr lang="en-US" sz="2800"/>
            <a:t> </a:t>
          </a:r>
        </a:p>
      </dgm:t>
    </dgm:pt>
    <dgm:pt modelId="{1FBCB7AF-9F56-42E9-9CC2-28C8003D3651}" type="parTrans" cxnId="{65A1DD44-85AA-4DFA-A766-2B259992C33A}">
      <dgm:prSet/>
      <dgm:spPr/>
      <dgm:t>
        <a:bodyPr/>
        <a:lstStyle/>
        <a:p>
          <a:endParaRPr lang="en-US"/>
        </a:p>
      </dgm:t>
    </dgm:pt>
    <dgm:pt modelId="{7976E149-C6E1-495D-B76D-6D90DA24139A}" type="sibTrans" cxnId="{65A1DD44-85AA-4DFA-A766-2B259992C33A}">
      <dgm:prSet/>
      <dgm:spPr/>
      <dgm:t>
        <a:bodyPr/>
        <a:lstStyle/>
        <a:p>
          <a:endParaRPr lang="en-US"/>
        </a:p>
      </dgm:t>
    </dgm:pt>
    <dgm:pt modelId="{7FA4922F-FE39-4CA7-B78B-8A8B6113CA7C}">
      <dgm:prSet custT="1"/>
      <dgm:spPr/>
      <dgm:t>
        <a:bodyPr/>
        <a:lstStyle/>
        <a:p>
          <a:r>
            <a:rPr lang="en-US" sz="2400" dirty="0"/>
            <a:t>Steinmacher, Igor; </a:t>
          </a:r>
          <a:r>
            <a:rPr lang="en-US" sz="2400" dirty="0" err="1"/>
            <a:t>Treude</a:t>
          </a:r>
          <a:r>
            <a:rPr lang="en-US" sz="2400" dirty="0"/>
            <a:t>, Christoph; </a:t>
          </a:r>
          <a:r>
            <a:rPr lang="en-US" sz="2400" dirty="0" err="1"/>
            <a:t>Gerosa</a:t>
          </a:r>
          <a:r>
            <a:rPr lang="en-US" sz="2400" dirty="0"/>
            <a:t>, Marco. </a:t>
          </a:r>
          <a:r>
            <a:rPr lang="en-US" sz="2400" b="1" dirty="0"/>
            <a:t>Let me in: Guidelines for the Successful Onboarding of Newcomers to Open Source Projects</a:t>
          </a:r>
          <a:r>
            <a:rPr lang="en-US" sz="2400" dirty="0"/>
            <a:t>, IEEE Software. </a:t>
          </a:r>
          <a:r>
            <a:rPr lang="en-US" sz="2400" dirty="0">
              <a:hlinkClick xmlns:r="http://schemas.openxmlformats.org/officeDocument/2006/relationships" r:id="rId3"/>
            </a:rPr>
            <a:t>http://www.igor.pro.br/publica/papers/IEEESoft_2018.pdf</a:t>
          </a:r>
          <a:r>
            <a:rPr lang="en-US" sz="2400" dirty="0"/>
            <a:t> </a:t>
          </a:r>
        </a:p>
      </dgm:t>
    </dgm:pt>
    <dgm:pt modelId="{90E56925-2475-49DD-9A5D-1D2D5D7D4F48}" type="parTrans" cxnId="{6D9B6741-04F7-41E8-9A40-46117B00DBB5}">
      <dgm:prSet/>
      <dgm:spPr/>
      <dgm:t>
        <a:bodyPr/>
        <a:lstStyle/>
        <a:p>
          <a:endParaRPr lang="en-US"/>
        </a:p>
      </dgm:t>
    </dgm:pt>
    <dgm:pt modelId="{E2B2FF88-0E18-4253-9C32-69DC35BB042F}" type="sibTrans" cxnId="{6D9B6741-04F7-41E8-9A40-46117B00DBB5}">
      <dgm:prSet/>
      <dgm:spPr/>
      <dgm:t>
        <a:bodyPr/>
        <a:lstStyle/>
        <a:p>
          <a:endParaRPr lang="en-US"/>
        </a:p>
      </dgm:t>
    </dgm:pt>
    <dgm:pt modelId="{62932704-6B84-45D4-A271-C2997447F091}" type="pres">
      <dgm:prSet presAssocID="{E2E60630-C98E-4020-A5CE-17D8F948A154}" presName="root" presStyleCnt="0">
        <dgm:presLayoutVars>
          <dgm:dir/>
          <dgm:resizeHandles val="exact"/>
        </dgm:presLayoutVars>
      </dgm:prSet>
      <dgm:spPr/>
    </dgm:pt>
    <dgm:pt modelId="{3A1AB17B-1A5F-4C94-A322-2CF41D0B2AEB}" type="pres">
      <dgm:prSet presAssocID="{6E109D99-3749-4462-89BC-31233DDB4B7A}" presName="compNode" presStyleCnt="0"/>
      <dgm:spPr/>
    </dgm:pt>
    <dgm:pt modelId="{F0BDEC1E-D37B-49CC-A557-6C6455EC2279}" type="pres">
      <dgm:prSet presAssocID="{6E109D99-3749-4462-89BC-31233DDB4B7A}" presName="bgRect" presStyleLbl="bgShp" presStyleIdx="0" presStyleCnt="3"/>
      <dgm:spPr/>
    </dgm:pt>
    <dgm:pt modelId="{A44BE437-3416-45A9-91EE-65A1284B5B0F}" type="pres">
      <dgm:prSet presAssocID="{6E109D99-3749-4462-89BC-31233DDB4B7A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D43D392-6667-425C-BAA3-015364E725D6}" type="pres">
      <dgm:prSet presAssocID="{6E109D99-3749-4462-89BC-31233DDB4B7A}" presName="spaceRect" presStyleCnt="0"/>
      <dgm:spPr/>
    </dgm:pt>
    <dgm:pt modelId="{A67C3867-DD83-4427-B49C-1D49D0C6F227}" type="pres">
      <dgm:prSet presAssocID="{6E109D99-3749-4462-89BC-31233DDB4B7A}" presName="parTx" presStyleLbl="revTx" presStyleIdx="0" presStyleCnt="3">
        <dgm:presLayoutVars>
          <dgm:chMax val="0"/>
          <dgm:chPref val="0"/>
        </dgm:presLayoutVars>
      </dgm:prSet>
      <dgm:spPr/>
    </dgm:pt>
    <dgm:pt modelId="{649361C8-4D55-4C98-97FD-6232E2C4E3D2}" type="pres">
      <dgm:prSet presAssocID="{00AF1B2D-F856-44BB-B434-5D4AF8A659E5}" presName="sibTrans" presStyleCnt="0"/>
      <dgm:spPr/>
    </dgm:pt>
    <dgm:pt modelId="{1FDCCEF2-F818-4F5D-ACA9-F0E1C69A388F}" type="pres">
      <dgm:prSet presAssocID="{9D17D4A1-821D-4B8A-A187-B6D5BD862191}" presName="compNode" presStyleCnt="0"/>
      <dgm:spPr/>
    </dgm:pt>
    <dgm:pt modelId="{0D281F06-DAF2-48A2-BBB1-1B14B9B4CC38}" type="pres">
      <dgm:prSet presAssocID="{9D17D4A1-821D-4B8A-A187-B6D5BD862191}" presName="bgRect" presStyleLbl="bgShp" presStyleIdx="1" presStyleCnt="3"/>
      <dgm:spPr/>
    </dgm:pt>
    <dgm:pt modelId="{4B418345-9C60-4986-AB45-3A7335C0DA2E}" type="pres">
      <dgm:prSet presAssocID="{9D17D4A1-821D-4B8A-A187-B6D5BD862191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B5A1026-E391-48A0-BC8D-F880C732D87C}" type="pres">
      <dgm:prSet presAssocID="{9D17D4A1-821D-4B8A-A187-B6D5BD862191}" presName="spaceRect" presStyleCnt="0"/>
      <dgm:spPr/>
    </dgm:pt>
    <dgm:pt modelId="{F130E7C2-9B34-4ECB-9106-4B3CF6E4EB44}" type="pres">
      <dgm:prSet presAssocID="{9D17D4A1-821D-4B8A-A187-B6D5BD862191}" presName="parTx" presStyleLbl="revTx" presStyleIdx="1" presStyleCnt="3">
        <dgm:presLayoutVars>
          <dgm:chMax val="0"/>
          <dgm:chPref val="0"/>
        </dgm:presLayoutVars>
      </dgm:prSet>
      <dgm:spPr/>
    </dgm:pt>
    <dgm:pt modelId="{7C625196-621A-497F-B312-4CA5F3A78B3C}" type="pres">
      <dgm:prSet presAssocID="{7976E149-C6E1-495D-B76D-6D90DA24139A}" presName="sibTrans" presStyleCnt="0"/>
      <dgm:spPr/>
    </dgm:pt>
    <dgm:pt modelId="{FF91E2CB-E0AB-4630-8B71-3DDDC6B7F7F1}" type="pres">
      <dgm:prSet presAssocID="{7FA4922F-FE39-4CA7-B78B-8A8B6113CA7C}" presName="compNode" presStyleCnt="0"/>
      <dgm:spPr/>
    </dgm:pt>
    <dgm:pt modelId="{66E9A03E-0752-44A9-AD7C-84194304DB05}" type="pres">
      <dgm:prSet presAssocID="{7FA4922F-FE39-4CA7-B78B-8A8B6113CA7C}" presName="bgRect" presStyleLbl="bgShp" presStyleIdx="2" presStyleCnt="3"/>
      <dgm:spPr/>
    </dgm:pt>
    <dgm:pt modelId="{432F9902-5C14-467F-AE06-EBF5AF76AF3B}" type="pres">
      <dgm:prSet presAssocID="{7FA4922F-FE39-4CA7-B78B-8A8B6113CA7C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E0B28359-4BAF-41CE-95AE-4F18D4DF7837}" type="pres">
      <dgm:prSet presAssocID="{7FA4922F-FE39-4CA7-B78B-8A8B6113CA7C}" presName="spaceRect" presStyleCnt="0"/>
      <dgm:spPr/>
    </dgm:pt>
    <dgm:pt modelId="{9C4CC094-2505-416A-9FEA-5BA9B93ADA49}" type="pres">
      <dgm:prSet presAssocID="{7FA4922F-FE39-4CA7-B78B-8A8B6113CA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81FF06-AF71-4D74-9CE1-FBA948EBB9CC}" type="presOf" srcId="{7FA4922F-FE39-4CA7-B78B-8A8B6113CA7C}" destId="{9C4CC094-2505-416A-9FEA-5BA9B93ADA49}" srcOrd="0" destOrd="0" presId="urn:microsoft.com/office/officeart/2018/2/layout/IconVerticalSolidList"/>
    <dgm:cxn modelId="{D9287D3B-5AA9-4844-B7EE-30A69A32C5CB}" type="presOf" srcId="{E2E60630-C98E-4020-A5CE-17D8F948A154}" destId="{62932704-6B84-45D4-A271-C2997447F091}" srcOrd="0" destOrd="0" presId="urn:microsoft.com/office/officeart/2018/2/layout/IconVerticalSolidList"/>
    <dgm:cxn modelId="{6D9B6741-04F7-41E8-9A40-46117B00DBB5}" srcId="{E2E60630-C98E-4020-A5CE-17D8F948A154}" destId="{7FA4922F-FE39-4CA7-B78B-8A8B6113CA7C}" srcOrd="2" destOrd="0" parTransId="{90E56925-2475-49DD-9A5D-1D2D5D7D4F48}" sibTransId="{E2B2FF88-0E18-4253-9C32-69DC35BB042F}"/>
    <dgm:cxn modelId="{65A1DD44-85AA-4DFA-A766-2B259992C33A}" srcId="{E2E60630-C98E-4020-A5CE-17D8F948A154}" destId="{9D17D4A1-821D-4B8A-A187-B6D5BD862191}" srcOrd="1" destOrd="0" parTransId="{1FBCB7AF-9F56-42E9-9CC2-28C8003D3651}" sibTransId="{7976E149-C6E1-495D-B76D-6D90DA24139A}"/>
    <dgm:cxn modelId="{1885DE7E-44BE-437E-8952-8CB7A56BF47B}" type="presOf" srcId="{9D17D4A1-821D-4B8A-A187-B6D5BD862191}" destId="{F130E7C2-9B34-4ECB-9106-4B3CF6E4EB44}" srcOrd="0" destOrd="0" presId="urn:microsoft.com/office/officeart/2018/2/layout/IconVerticalSolidList"/>
    <dgm:cxn modelId="{B3669FB0-6B0B-4112-8BF4-D5E366717E1A}" srcId="{E2E60630-C98E-4020-A5CE-17D8F948A154}" destId="{6E109D99-3749-4462-89BC-31233DDB4B7A}" srcOrd="0" destOrd="0" parTransId="{47B7DE9F-67FE-4C10-B748-2C09F5BC56A5}" sibTransId="{00AF1B2D-F856-44BB-B434-5D4AF8A659E5}"/>
    <dgm:cxn modelId="{99ABDADB-9F2D-4DF7-A109-9F05289637DB}" type="presOf" srcId="{6E109D99-3749-4462-89BC-31233DDB4B7A}" destId="{A67C3867-DD83-4427-B49C-1D49D0C6F227}" srcOrd="0" destOrd="0" presId="urn:microsoft.com/office/officeart/2018/2/layout/IconVerticalSolidList"/>
    <dgm:cxn modelId="{CFBB4721-65AB-4DD9-A938-830C20C3B80E}" type="presParOf" srcId="{62932704-6B84-45D4-A271-C2997447F091}" destId="{3A1AB17B-1A5F-4C94-A322-2CF41D0B2AEB}" srcOrd="0" destOrd="0" presId="urn:microsoft.com/office/officeart/2018/2/layout/IconVerticalSolidList"/>
    <dgm:cxn modelId="{9BA027D7-240F-49B7-9BBF-D41664831C21}" type="presParOf" srcId="{3A1AB17B-1A5F-4C94-A322-2CF41D0B2AEB}" destId="{F0BDEC1E-D37B-49CC-A557-6C6455EC2279}" srcOrd="0" destOrd="0" presId="urn:microsoft.com/office/officeart/2018/2/layout/IconVerticalSolidList"/>
    <dgm:cxn modelId="{20CBD3C9-CB48-4794-BF6F-BA45C681CD48}" type="presParOf" srcId="{3A1AB17B-1A5F-4C94-A322-2CF41D0B2AEB}" destId="{A44BE437-3416-45A9-91EE-65A1284B5B0F}" srcOrd="1" destOrd="0" presId="urn:microsoft.com/office/officeart/2018/2/layout/IconVerticalSolidList"/>
    <dgm:cxn modelId="{4AF3A0A4-2918-4F66-85AA-30B187A49CDF}" type="presParOf" srcId="{3A1AB17B-1A5F-4C94-A322-2CF41D0B2AEB}" destId="{9D43D392-6667-425C-BAA3-015364E725D6}" srcOrd="2" destOrd="0" presId="urn:microsoft.com/office/officeart/2018/2/layout/IconVerticalSolidList"/>
    <dgm:cxn modelId="{9D13BFB4-A0A5-443D-B32C-660E8617A6AD}" type="presParOf" srcId="{3A1AB17B-1A5F-4C94-A322-2CF41D0B2AEB}" destId="{A67C3867-DD83-4427-B49C-1D49D0C6F227}" srcOrd="3" destOrd="0" presId="urn:microsoft.com/office/officeart/2018/2/layout/IconVerticalSolidList"/>
    <dgm:cxn modelId="{CA9A250A-35AB-4E06-8007-EFA08C7005A4}" type="presParOf" srcId="{62932704-6B84-45D4-A271-C2997447F091}" destId="{649361C8-4D55-4C98-97FD-6232E2C4E3D2}" srcOrd="1" destOrd="0" presId="urn:microsoft.com/office/officeart/2018/2/layout/IconVerticalSolidList"/>
    <dgm:cxn modelId="{C39E6817-58E2-441E-9CC0-C5B7D3B4AA72}" type="presParOf" srcId="{62932704-6B84-45D4-A271-C2997447F091}" destId="{1FDCCEF2-F818-4F5D-ACA9-F0E1C69A388F}" srcOrd="2" destOrd="0" presId="urn:microsoft.com/office/officeart/2018/2/layout/IconVerticalSolidList"/>
    <dgm:cxn modelId="{D83FE804-630C-4E4F-B81D-4340656992EC}" type="presParOf" srcId="{1FDCCEF2-F818-4F5D-ACA9-F0E1C69A388F}" destId="{0D281F06-DAF2-48A2-BBB1-1B14B9B4CC38}" srcOrd="0" destOrd="0" presId="urn:microsoft.com/office/officeart/2018/2/layout/IconVerticalSolidList"/>
    <dgm:cxn modelId="{4E819F51-0916-4C9D-ABB9-038587F6333C}" type="presParOf" srcId="{1FDCCEF2-F818-4F5D-ACA9-F0E1C69A388F}" destId="{4B418345-9C60-4986-AB45-3A7335C0DA2E}" srcOrd="1" destOrd="0" presId="urn:microsoft.com/office/officeart/2018/2/layout/IconVerticalSolidList"/>
    <dgm:cxn modelId="{9D56BC54-AE68-479D-B443-FEC37DA0F495}" type="presParOf" srcId="{1FDCCEF2-F818-4F5D-ACA9-F0E1C69A388F}" destId="{4B5A1026-E391-48A0-BC8D-F880C732D87C}" srcOrd="2" destOrd="0" presId="urn:microsoft.com/office/officeart/2018/2/layout/IconVerticalSolidList"/>
    <dgm:cxn modelId="{EE5E11F1-D761-4E28-A2AF-12CFE246725C}" type="presParOf" srcId="{1FDCCEF2-F818-4F5D-ACA9-F0E1C69A388F}" destId="{F130E7C2-9B34-4ECB-9106-4B3CF6E4EB44}" srcOrd="3" destOrd="0" presId="urn:microsoft.com/office/officeart/2018/2/layout/IconVerticalSolidList"/>
    <dgm:cxn modelId="{ACE8602D-1F0A-450D-B642-91608F9772EA}" type="presParOf" srcId="{62932704-6B84-45D4-A271-C2997447F091}" destId="{7C625196-621A-497F-B312-4CA5F3A78B3C}" srcOrd="3" destOrd="0" presId="urn:microsoft.com/office/officeart/2018/2/layout/IconVerticalSolidList"/>
    <dgm:cxn modelId="{8D1718B6-862E-4121-93A7-F4587A491601}" type="presParOf" srcId="{62932704-6B84-45D4-A271-C2997447F091}" destId="{FF91E2CB-E0AB-4630-8B71-3DDDC6B7F7F1}" srcOrd="4" destOrd="0" presId="urn:microsoft.com/office/officeart/2018/2/layout/IconVerticalSolidList"/>
    <dgm:cxn modelId="{9FC1B1F0-7D64-4007-BE84-942E03E194BD}" type="presParOf" srcId="{FF91E2CB-E0AB-4630-8B71-3DDDC6B7F7F1}" destId="{66E9A03E-0752-44A9-AD7C-84194304DB05}" srcOrd="0" destOrd="0" presId="urn:microsoft.com/office/officeart/2018/2/layout/IconVerticalSolidList"/>
    <dgm:cxn modelId="{83368E05-1B3F-4F33-9628-D8965B29C9A7}" type="presParOf" srcId="{FF91E2CB-E0AB-4630-8B71-3DDDC6B7F7F1}" destId="{432F9902-5C14-467F-AE06-EBF5AF76AF3B}" srcOrd="1" destOrd="0" presId="urn:microsoft.com/office/officeart/2018/2/layout/IconVerticalSolidList"/>
    <dgm:cxn modelId="{EDA5502C-0ABB-4655-B55B-CC0B743B03F2}" type="presParOf" srcId="{FF91E2CB-E0AB-4630-8B71-3DDDC6B7F7F1}" destId="{E0B28359-4BAF-41CE-95AE-4F18D4DF7837}" srcOrd="2" destOrd="0" presId="urn:microsoft.com/office/officeart/2018/2/layout/IconVerticalSolidList"/>
    <dgm:cxn modelId="{42BC8AAA-AFFF-42C0-9493-745B483FBDA7}" type="presParOf" srcId="{FF91E2CB-E0AB-4630-8B71-3DDDC6B7F7F1}" destId="{9C4CC094-2505-416A-9FEA-5BA9B93ADA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4C9B104-A70F-4589-8A6C-57DF338F2C6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F4255F-2ED4-4083-B4CE-0EC603354F8A}">
      <dgm:prSet/>
      <dgm:spPr/>
      <dgm:t>
        <a:bodyPr/>
        <a:lstStyle/>
        <a:p>
          <a:r>
            <a:rPr lang="en-US"/>
            <a:t>CONTRIBUTING file can be simple (for starters)</a:t>
          </a:r>
        </a:p>
      </dgm:t>
    </dgm:pt>
    <dgm:pt modelId="{FB982590-D85F-40AF-843F-9EF9163215BE}" type="parTrans" cxnId="{68F8A17C-0AC6-4E01-8DBB-0CDDDD5AAAB9}">
      <dgm:prSet/>
      <dgm:spPr/>
      <dgm:t>
        <a:bodyPr/>
        <a:lstStyle/>
        <a:p>
          <a:endParaRPr lang="en-US"/>
        </a:p>
      </dgm:t>
    </dgm:pt>
    <dgm:pt modelId="{BF006DC6-12D1-402C-B8E3-5B02811650A7}" type="sibTrans" cxnId="{68F8A17C-0AC6-4E01-8DBB-0CDDDD5AAAB9}">
      <dgm:prSet/>
      <dgm:spPr/>
      <dgm:t>
        <a:bodyPr/>
        <a:lstStyle/>
        <a:p>
          <a:endParaRPr lang="en-US"/>
        </a:p>
      </dgm:t>
    </dgm:pt>
    <dgm:pt modelId="{2A16E3F5-A855-4DF1-9809-DC24DC573D8E}">
      <dgm:prSet/>
      <dgm:spPr/>
      <dgm:t>
        <a:bodyPr/>
        <a:lstStyle/>
        <a:p>
          <a:r>
            <a:rPr lang="en-US" dirty="0"/>
            <a:t>FAQ section fits well here</a:t>
          </a:r>
        </a:p>
      </dgm:t>
    </dgm:pt>
    <dgm:pt modelId="{382E5E58-D950-484E-823E-E36B4E7564B6}" type="parTrans" cxnId="{ED42B332-BA32-4B77-B0B5-BE4EB57766E3}">
      <dgm:prSet/>
      <dgm:spPr/>
      <dgm:t>
        <a:bodyPr/>
        <a:lstStyle/>
        <a:p>
          <a:endParaRPr lang="en-US"/>
        </a:p>
      </dgm:t>
    </dgm:pt>
    <dgm:pt modelId="{2652B080-C7D3-4483-8239-18FB0E39F2F1}" type="sibTrans" cxnId="{ED42B332-BA32-4B77-B0B5-BE4EB57766E3}">
      <dgm:prSet/>
      <dgm:spPr/>
      <dgm:t>
        <a:bodyPr/>
        <a:lstStyle/>
        <a:p>
          <a:endParaRPr lang="en-US"/>
        </a:p>
      </dgm:t>
    </dgm:pt>
    <dgm:pt modelId="{68A6A7F5-009D-4FD3-AC0E-3A3DF0DA43AC}">
      <dgm:prSet/>
      <dgm:spPr/>
      <dgm:t>
        <a:bodyPr/>
        <a:lstStyle/>
        <a:p>
          <a:r>
            <a:rPr lang="en-US"/>
            <a:t>Link to your CONTRIBUTING file from your README</a:t>
          </a:r>
        </a:p>
      </dgm:t>
    </dgm:pt>
    <dgm:pt modelId="{52188A56-4FED-49B6-8758-0CB1494D9AE0}" type="parTrans" cxnId="{46DB2707-9719-45FC-8E3E-3CA6EF6360B1}">
      <dgm:prSet/>
      <dgm:spPr/>
      <dgm:t>
        <a:bodyPr/>
        <a:lstStyle/>
        <a:p>
          <a:endParaRPr lang="en-US"/>
        </a:p>
      </dgm:t>
    </dgm:pt>
    <dgm:pt modelId="{CCE7EF28-51FE-4F04-8886-420D5796505D}" type="sibTrans" cxnId="{46DB2707-9719-45FC-8E3E-3CA6EF6360B1}">
      <dgm:prSet/>
      <dgm:spPr/>
      <dgm:t>
        <a:bodyPr/>
        <a:lstStyle/>
        <a:p>
          <a:endParaRPr lang="en-US"/>
        </a:p>
      </dgm:t>
    </dgm:pt>
    <dgm:pt modelId="{2CF54745-E611-407D-9D15-B5C80AA4B236}">
      <dgm:prSet/>
      <dgm:spPr/>
      <dgm:t>
        <a:bodyPr/>
        <a:lstStyle/>
        <a:p>
          <a:r>
            <a:rPr lang="en-US"/>
            <a:t>Nice template: </a:t>
          </a:r>
          <a:r>
            <a:rPr lang="en-US">
              <a:hlinkClick xmlns:r="http://schemas.openxmlformats.org/officeDocument/2006/relationships" r:id="rId1"/>
            </a:rPr>
            <a:t>https://github.com/nayafia/contributing-template/blob/master/CONTRIBUTING-template.md</a:t>
          </a:r>
          <a:r>
            <a:rPr lang="en-US"/>
            <a:t> </a:t>
          </a:r>
        </a:p>
      </dgm:t>
    </dgm:pt>
    <dgm:pt modelId="{B7B8CF89-147F-4AED-B24E-DE2ECEE05A5C}" type="parTrans" cxnId="{602CD234-4C3A-451F-854B-C0BDA4FD68EA}">
      <dgm:prSet/>
      <dgm:spPr/>
      <dgm:t>
        <a:bodyPr/>
        <a:lstStyle/>
        <a:p>
          <a:endParaRPr lang="en-US"/>
        </a:p>
      </dgm:t>
    </dgm:pt>
    <dgm:pt modelId="{CF629E59-010A-4C80-930D-23081134BE63}" type="sibTrans" cxnId="{602CD234-4C3A-451F-854B-C0BDA4FD68EA}">
      <dgm:prSet/>
      <dgm:spPr/>
      <dgm:t>
        <a:bodyPr/>
        <a:lstStyle/>
        <a:p>
          <a:endParaRPr lang="en-US"/>
        </a:p>
      </dgm:t>
    </dgm:pt>
    <dgm:pt modelId="{294DA168-7903-1A48-BB1D-8403D83EFB19}" type="pres">
      <dgm:prSet presAssocID="{74C9B104-A70F-4589-8A6C-57DF338F2C66}" presName="vert0" presStyleCnt="0">
        <dgm:presLayoutVars>
          <dgm:dir/>
          <dgm:animOne val="branch"/>
          <dgm:animLvl val="lvl"/>
        </dgm:presLayoutVars>
      </dgm:prSet>
      <dgm:spPr/>
    </dgm:pt>
    <dgm:pt modelId="{621799AB-ACBA-3148-8E83-ABC8FE1CBB6B}" type="pres">
      <dgm:prSet presAssocID="{ECF4255F-2ED4-4083-B4CE-0EC603354F8A}" presName="thickLine" presStyleLbl="alignNode1" presStyleIdx="0" presStyleCnt="4"/>
      <dgm:spPr/>
    </dgm:pt>
    <dgm:pt modelId="{1E07F52A-A501-DA41-8F97-50A2BCD41D18}" type="pres">
      <dgm:prSet presAssocID="{ECF4255F-2ED4-4083-B4CE-0EC603354F8A}" presName="horz1" presStyleCnt="0"/>
      <dgm:spPr/>
    </dgm:pt>
    <dgm:pt modelId="{9B7A5562-25BB-1943-AF46-1DBFE9CBFBFC}" type="pres">
      <dgm:prSet presAssocID="{ECF4255F-2ED4-4083-B4CE-0EC603354F8A}" presName="tx1" presStyleLbl="revTx" presStyleIdx="0" presStyleCnt="4"/>
      <dgm:spPr/>
    </dgm:pt>
    <dgm:pt modelId="{10A3F215-D32C-E947-96D2-2F81E7DA3FC6}" type="pres">
      <dgm:prSet presAssocID="{ECF4255F-2ED4-4083-B4CE-0EC603354F8A}" presName="vert1" presStyleCnt="0"/>
      <dgm:spPr/>
    </dgm:pt>
    <dgm:pt modelId="{23CE16B3-0E6F-634F-9A61-26C0BD845D1E}" type="pres">
      <dgm:prSet presAssocID="{2A16E3F5-A855-4DF1-9809-DC24DC573D8E}" presName="thickLine" presStyleLbl="alignNode1" presStyleIdx="1" presStyleCnt="4"/>
      <dgm:spPr/>
    </dgm:pt>
    <dgm:pt modelId="{7FA88A4F-6FC1-0149-A259-F53BFF88FDBF}" type="pres">
      <dgm:prSet presAssocID="{2A16E3F5-A855-4DF1-9809-DC24DC573D8E}" presName="horz1" presStyleCnt="0"/>
      <dgm:spPr/>
    </dgm:pt>
    <dgm:pt modelId="{011E0F04-98E5-1942-8621-5DEBD3CA0281}" type="pres">
      <dgm:prSet presAssocID="{2A16E3F5-A855-4DF1-9809-DC24DC573D8E}" presName="tx1" presStyleLbl="revTx" presStyleIdx="1" presStyleCnt="4"/>
      <dgm:spPr/>
    </dgm:pt>
    <dgm:pt modelId="{77204985-6F02-9B47-A45F-FE0017799AE2}" type="pres">
      <dgm:prSet presAssocID="{2A16E3F5-A855-4DF1-9809-DC24DC573D8E}" presName="vert1" presStyleCnt="0"/>
      <dgm:spPr/>
    </dgm:pt>
    <dgm:pt modelId="{A63138E4-B458-2C4B-8034-88116A2F1E40}" type="pres">
      <dgm:prSet presAssocID="{68A6A7F5-009D-4FD3-AC0E-3A3DF0DA43AC}" presName="thickLine" presStyleLbl="alignNode1" presStyleIdx="2" presStyleCnt="4"/>
      <dgm:spPr/>
    </dgm:pt>
    <dgm:pt modelId="{6C13A63F-3DEC-D54E-85D3-36C1F55691B6}" type="pres">
      <dgm:prSet presAssocID="{68A6A7F5-009D-4FD3-AC0E-3A3DF0DA43AC}" presName="horz1" presStyleCnt="0"/>
      <dgm:spPr/>
    </dgm:pt>
    <dgm:pt modelId="{13D9A71A-10F6-3649-A3BA-047C7892F08B}" type="pres">
      <dgm:prSet presAssocID="{68A6A7F5-009D-4FD3-AC0E-3A3DF0DA43AC}" presName="tx1" presStyleLbl="revTx" presStyleIdx="2" presStyleCnt="4"/>
      <dgm:spPr/>
    </dgm:pt>
    <dgm:pt modelId="{6B495578-5839-0C4B-9E27-FC2FDCE25344}" type="pres">
      <dgm:prSet presAssocID="{68A6A7F5-009D-4FD3-AC0E-3A3DF0DA43AC}" presName="vert1" presStyleCnt="0"/>
      <dgm:spPr/>
    </dgm:pt>
    <dgm:pt modelId="{D1EDFE83-BDCD-124A-BE16-EBB170C61798}" type="pres">
      <dgm:prSet presAssocID="{2CF54745-E611-407D-9D15-B5C80AA4B236}" presName="thickLine" presStyleLbl="alignNode1" presStyleIdx="3" presStyleCnt="4"/>
      <dgm:spPr/>
    </dgm:pt>
    <dgm:pt modelId="{21D6F9CE-2C78-1044-91AD-77C98D146FEB}" type="pres">
      <dgm:prSet presAssocID="{2CF54745-E611-407D-9D15-B5C80AA4B236}" presName="horz1" presStyleCnt="0"/>
      <dgm:spPr/>
    </dgm:pt>
    <dgm:pt modelId="{6E8E0590-0B8C-7C45-88B3-D3849B692AC1}" type="pres">
      <dgm:prSet presAssocID="{2CF54745-E611-407D-9D15-B5C80AA4B236}" presName="tx1" presStyleLbl="revTx" presStyleIdx="3" presStyleCnt="4"/>
      <dgm:spPr/>
    </dgm:pt>
    <dgm:pt modelId="{39F5245F-38E0-1D40-91F0-6E36468C531D}" type="pres">
      <dgm:prSet presAssocID="{2CF54745-E611-407D-9D15-B5C80AA4B236}" presName="vert1" presStyleCnt="0"/>
      <dgm:spPr/>
    </dgm:pt>
  </dgm:ptLst>
  <dgm:cxnLst>
    <dgm:cxn modelId="{46DB2707-9719-45FC-8E3E-3CA6EF6360B1}" srcId="{74C9B104-A70F-4589-8A6C-57DF338F2C66}" destId="{68A6A7F5-009D-4FD3-AC0E-3A3DF0DA43AC}" srcOrd="2" destOrd="0" parTransId="{52188A56-4FED-49B6-8758-0CB1494D9AE0}" sibTransId="{CCE7EF28-51FE-4F04-8886-420D5796505D}"/>
    <dgm:cxn modelId="{EF699026-0E4E-2141-BA0A-49C34FD3A70F}" type="presOf" srcId="{2CF54745-E611-407D-9D15-B5C80AA4B236}" destId="{6E8E0590-0B8C-7C45-88B3-D3849B692AC1}" srcOrd="0" destOrd="0" presId="urn:microsoft.com/office/officeart/2008/layout/LinedList"/>
    <dgm:cxn modelId="{ED42B332-BA32-4B77-B0B5-BE4EB57766E3}" srcId="{74C9B104-A70F-4589-8A6C-57DF338F2C66}" destId="{2A16E3F5-A855-4DF1-9809-DC24DC573D8E}" srcOrd="1" destOrd="0" parTransId="{382E5E58-D950-484E-823E-E36B4E7564B6}" sibTransId="{2652B080-C7D3-4483-8239-18FB0E39F2F1}"/>
    <dgm:cxn modelId="{602CD234-4C3A-451F-854B-C0BDA4FD68EA}" srcId="{74C9B104-A70F-4589-8A6C-57DF338F2C66}" destId="{2CF54745-E611-407D-9D15-B5C80AA4B236}" srcOrd="3" destOrd="0" parTransId="{B7B8CF89-147F-4AED-B24E-DE2ECEE05A5C}" sibTransId="{CF629E59-010A-4C80-930D-23081134BE63}"/>
    <dgm:cxn modelId="{40A86446-5640-D048-9B8C-9D3FC24F4DB6}" type="presOf" srcId="{ECF4255F-2ED4-4083-B4CE-0EC603354F8A}" destId="{9B7A5562-25BB-1943-AF46-1DBFE9CBFBFC}" srcOrd="0" destOrd="0" presId="urn:microsoft.com/office/officeart/2008/layout/LinedList"/>
    <dgm:cxn modelId="{E063A773-628C-A048-A1AA-C8502127EE95}" type="presOf" srcId="{74C9B104-A70F-4589-8A6C-57DF338F2C66}" destId="{294DA168-7903-1A48-BB1D-8403D83EFB19}" srcOrd="0" destOrd="0" presId="urn:microsoft.com/office/officeart/2008/layout/LinedList"/>
    <dgm:cxn modelId="{68F8A17C-0AC6-4E01-8DBB-0CDDDD5AAAB9}" srcId="{74C9B104-A70F-4589-8A6C-57DF338F2C66}" destId="{ECF4255F-2ED4-4083-B4CE-0EC603354F8A}" srcOrd="0" destOrd="0" parTransId="{FB982590-D85F-40AF-843F-9EF9163215BE}" sibTransId="{BF006DC6-12D1-402C-B8E3-5B02811650A7}"/>
    <dgm:cxn modelId="{7CE5277F-73D9-8A43-9BE5-0552A16EA583}" type="presOf" srcId="{2A16E3F5-A855-4DF1-9809-DC24DC573D8E}" destId="{011E0F04-98E5-1942-8621-5DEBD3CA0281}" srcOrd="0" destOrd="0" presId="urn:microsoft.com/office/officeart/2008/layout/LinedList"/>
    <dgm:cxn modelId="{D3970A89-2DF2-DC4B-A39B-0AFC3D680EDD}" type="presOf" srcId="{68A6A7F5-009D-4FD3-AC0E-3A3DF0DA43AC}" destId="{13D9A71A-10F6-3649-A3BA-047C7892F08B}" srcOrd="0" destOrd="0" presId="urn:microsoft.com/office/officeart/2008/layout/LinedList"/>
    <dgm:cxn modelId="{1422D52C-D7C5-0142-99CD-19D8319CCADF}" type="presParOf" srcId="{294DA168-7903-1A48-BB1D-8403D83EFB19}" destId="{621799AB-ACBA-3148-8E83-ABC8FE1CBB6B}" srcOrd="0" destOrd="0" presId="urn:microsoft.com/office/officeart/2008/layout/LinedList"/>
    <dgm:cxn modelId="{3428C11D-EDB2-DE42-AADE-EF454307B308}" type="presParOf" srcId="{294DA168-7903-1A48-BB1D-8403D83EFB19}" destId="{1E07F52A-A501-DA41-8F97-50A2BCD41D18}" srcOrd="1" destOrd="0" presId="urn:microsoft.com/office/officeart/2008/layout/LinedList"/>
    <dgm:cxn modelId="{AE947173-7914-6E40-8863-029A8F3B9AAD}" type="presParOf" srcId="{1E07F52A-A501-DA41-8F97-50A2BCD41D18}" destId="{9B7A5562-25BB-1943-AF46-1DBFE9CBFBFC}" srcOrd="0" destOrd="0" presId="urn:microsoft.com/office/officeart/2008/layout/LinedList"/>
    <dgm:cxn modelId="{804056CD-9480-D548-BE89-638FBCC58E9D}" type="presParOf" srcId="{1E07F52A-A501-DA41-8F97-50A2BCD41D18}" destId="{10A3F215-D32C-E947-96D2-2F81E7DA3FC6}" srcOrd="1" destOrd="0" presId="urn:microsoft.com/office/officeart/2008/layout/LinedList"/>
    <dgm:cxn modelId="{2714A76D-A9AB-4540-AB90-B95E8A56372E}" type="presParOf" srcId="{294DA168-7903-1A48-BB1D-8403D83EFB19}" destId="{23CE16B3-0E6F-634F-9A61-26C0BD845D1E}" srcOrd="2" destOrd="0" presId="urn:microsoft.com/office/officeart/2008/layout/LinedList"/>
    <dgm:cxn modelId="{AEE24C53-9719-1D47-916B-2314FBB0F09E}" type="presParOf" srcId="{294DA168-7903-1A48-BB1D-8403D83EFB19}" destId="{7FA88A4F-6FC1-0149-A259-F53BFF88FDBF}" srcOrd="3" destOrd="0" presId="urn:microsoft.com/office/officeart/2008/layout/LinedList"/>
    <dgm:cxn modelId="{24E042F2-A831-FE42-9FB6-21EF04B8ACAD}" type="presParOf" srcId="{7FA88A4F-6FC1-0149-A259-F53BFF88FDBF}" destId="{011E0F04-98E5-1942-8621-5DEBD3CA0281}" srcOrd="0" destOrd="0" presId="urn:microsoft.com/office/officeart/2008/layout/LinedList"/>
    <dgm:cxn modelId="{4486B40F-6B83-3749-93BD-067E0DB3F0A0}" type="presParOf" srcId="{7FA88A4F-6FC1-0149-A259-F53BFF88FDBF}" destId="{77204985-6F02-9B47-A45F-FE0017799AE2}" srcOrd="1" destOrd="0" presId="urn:microsoft.com/office/officeart/2008/layout/LinedList"/>
    <dgm:cxn modelId="{CBB8D3E9-FF05-DD49-B580-29A485D545BA}" type="presParOf" srcId="{294DA168-7903-1A48-BB1D-8403D83EFB19}" destId="{A63138E4-B458-2C4B-8034-88116A2F1E40}" srcOrd="4" destOrd="0" presId="urn:microsoft.com/office/officeart/2008/layout/LinedList"/>
    <dgm:cxn modelId="{4E19715D-99A7-E24E-8975-FA14540D12CD}" type="presParOf" srcId="{294DA168-7903-1A48-BB1D-8403D83EFB19}" destId="{6C13A63F-3DEC-D54E-85D3-36C1F55691B6}" srcOrd="5" destOrd="0" presId="urn:microsoft.com/office/officeart/2008/layout/LinedList"/>
    <dgm:cxn modelId="{AE9FE249-13BA-D14A-B1EC-0F25A6E08E2A}" type="presParOf" srcId="{6C13A63F-3DEC-D54E-85D3-36C1F55691B6}" destId="{13D9A71A-10F6-3649-A3BA-047C7892F08B}" srcOrd="0" destOrd="0" presId="urn:microsoft.com/office/officeart/2008/layout/LinedList"/>
    <dgm:cxn modelId="{896B197A-6B11-1144-9720-DB6C7D5F4CC4}" type="presParOf" srcId="{6C13A63F-3DEC-D54E-85D3-36C1F55691B6}" destId="{6B495578-5839-0C4B-9E27-FC2FDCE25344}" srcOrd="1" destOrd="0" presId="urn:microsoft.com/office/officeart/2008/layout/LinedList"/>
    <dgm:cxn modelId="{12EEFFB6-C4D7-F548-86A2-755EC2F2FE73}" type="presParOf" srcId="{294DA168-7903-1A48-BB1D-8403D83EFB19}" destId="{D1EDFE83-BDCD-124A-BE16-EBB170C61798}" srcOrd="6" destOrd="0" presId="urn:microsoft.com/office/officeart/2008/layout/LinedList"/>
    <dgm:cxn modelId="{45EE2A93-6D4F-B243-A1C5-C192CB797D3D}" type="presParOf" srcId="{294DA168-7903-1A48-BB1D-8403D83EFB19}" destId="{21D6F9CE-2C78-1044-91AD-77C98D146FEB}" srcOrd="7" destOrd="0" presId="urn:microsoft.com/office/officeart/2008/layout/LinedList"/>
    <dgm:cxn modelId="{0B0765EE-9F1F-EF47-AA65-1BA137207627}" type="presParOf" srcId="{21D6F9CE-2C78-1044-91AD-77C98D146FEB}" destId="{6E8E0590-0B8C-7C45-88B3-D3849B692AC1}" srcOrd="0" destOrd="0" presId="urn:microsoft.com/office/officeart/2008/layout/LinedList"/>
    <dgm:cxn modelId="{C88A0772-D2F3-E442-8F93-34ACA3B52CEC}" type="presParOf" srcId="{21D6F9CE-2C78-1044-91AD-77C98D146FEB}" destId="{39F5245F-38E0-1D40-91F0-6E36468C53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D15FC0-47B9-4E09-BB95-485F642445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B87C3A7-1327-43A5-8D19-C36D3DE1E7F4}">
      <dgm:prSet/>
      <dgm:spPr/>
      <dgm:t>
        <a:bodyPr/>
        <a:lstStyle/>
        <a:p>
          <a:r>
            <a:rPr lang="en-US"/>
            <a:t>Sets ground rules for behavior for the participants</a:t>
          </a:r>
        </a:p>
      </dgm:t>
    </dgm:pt>
    <dgm:pt modelId="{33CBF0E5-D42E-4DE1-AEC7-451E96843D60}" type="parTrans" cxnId="{48251A1B-FB34-4DF8-802B-27E99E241656}">
      <dgm:prSet/>
      <dgm:spPr/>
      <dgm:t>
        <a:bodyPr/>
        <a:lstStyle/>
        <a:p>
          <a:endParaRPr lang="en-US"/>
        </a:p>
      </dgm:t>
    </dgm:pt>
    <dgm:pt modelId="{BC26EE32-8E85-4C8B-B05F-0B2E84D12BDB}" type="sibTrans" cxnId="{48251A1B-FB34-4DF8-802B-27E99E241656}">
      <dgm:prSet/>
      <dgm:spPr/>
      <dgm:t>
        <a:bodyPr/>
        <a:lstStyle/>
        <a:p>
          <a:endParaRPr lang="en-US"/>
        </a:p>
      </dgm:t>
    </dgm:pt>
    <dgm:pt modelId="{614EF7A9-4FD9-489D-AC3F-BDA6FD1738B3}">
      <dgm:prSet/>
      <dgm:spPr/>
      <dgm:t>
        <a:bodyPr/>
        <a:lstStyle/>
        <a:p>
          <a:r>
            <a:rPr lang="en-US"/>
            <a:t>Facilitates healthy, constructive community behavior</a:t>
          </a:r>
        </a:p>
      </dgm:t>
    </dgm:pt>
    <dgm:pt modelId="{BC866ED0-2A42-425A-B098-696C9207E4E6}" type="parTrans" cxnId="{5FAFABDE-7C97-4631-B879-814770923AD3}">
      <dgm:prSet/>
      <dgm:spPr/>
      <dgm:t>
        <a:bodyPr/>
        <a:lstStyle/>
        <a:p>
          <a:endParaRPr lang="en-US"/>
        </a:p>
      </dgm:t>
    </dgm:pt>
    <dgm:pt modelId="{6886FA4F-208C-4EE7-A2E2-20006844181B}" type="sibTrans" cxnId="{5FAFABDE-7C97-4631-B879-814770923AD3}">
      <dgm:prSet/>
      <dgm:spPr/>
      <dgm:t>
        <a:bodyPr/>
        <a:lstStyle/>
        <a:p>
          <a:endParaRPr lang="en-US"/>
        </a:p>
      </dgm:t>
    </dgm:pt>
    <dgm:pt modelId="{D0A71634-103E-46DE-BDE3-C70C3B0292C7}">
      <dgm:prSet/>
      <dgm:spPr/>
      <dgm:t>
        <a:bodyPr/>
        <a:lstStyle/>
        <a:p>
          <a:r>
            <a:rPr lang="en-US"/>
            <a:t>Describes who these expectations apply to when they apply, and what to do if a violation occurs</a:t>
          </a:r>
        </a:p>
      </dgm:t>
    </dgm:pt>
    <dgm:pt modelId="{810419DA-C098-44D5-B029-1F54AC62F012}" type="parTrans" cxnId="{D48ED60E-66E7-438F-A91E-7CE9A93D7C44}">
      <dgm:prSet/>
      <dgm:spPr/>
      <dgm:t>
        <a:bodyPr/>
        <a:lstStyle/>
        <a:p>
          <a:endParaRPr lang="en-US"/>
        </a:p>
      </dgm:t>
    </dgm:pt>
    <dgm:pt modelId="{D4216867-8B85-4BB8-AB7A-C69A47611BBD}" type="sibTrans" cxnId="{D48ED60E-66E7-438F-A91E-7CE9A93D7C44}">
      <dgm:prSet/>
      <dgm:spPr/>
      <dgm:t>
        <a:bodyPr/>
        <a:lstStyle/>
        <a:p>
          <a:endParaRPr lang="en-US"/>
        </a:p>
      </dgm:t>
    </dgm:pt>
    <dgm:pt modelId="{67B6CE76-A711-E942-9982-8E8A4F1CD1CE}" type="pres">
      <dgm:prSet presAssocID="{F8D15FC0-47B9-4E09-BB95-485F6424456D}" presName="vert0" presStyleCnt="0">
        <dgm:presLayoutVars>
          <dgm:dir/>
          <dgm:animOne val="branch"/>
          <dgm:animLvl val="lvl"/>
        </dgm:presLayoutVars>
      </dgm:prSet>
      <dgm:spPr/>
    </dgm:pt>
    <dgm:pt modelId="{1516E068-9948-FF42-AE57-260353FBF81A}" type="pres">
      <dgm:prSet presAssocID="{9B87C3A7-1327-43A5-8D19-C36D3DE1E7F4}" presName="thickLine" presStyleLbl="alignNode1" presStyleIdx="0" presStyleCnt="3"/>
      <dgm:spPr/>
    </dgm:pt>
    <dgm:pt modelId="{7B74CEA9-7D03-E548-A86C-1FC210717284}" type="pres">
      <dgm:prSet presAssocID="{9B87C3A7-1327-43A5-8D19-C36D3DE1E7F4}" presName="horz1" presStyleCnt="0"/>
      <dgm:spPr/>
    </dgm:pt>
    <dgm:pt modelId="{112FAB12-A284-494D-80BC-7453D1586283}" type="pres">
      <dgm:prSet presAssocID="{9B87C3A7-1327-43A5-8D19-C36D3DE1E7F4}" presName="tx1" presStyleLbl="revTx" presStyleIdx="0" presStyleCnt="3"/>
      <dgm:spPr/>
    </dgm:pt>
    <dgm:pt modelId="{6EEE7D23-96B4-2444-A15A-F7EFF6702963}" type="pres">
      <dgm:prSet presAssocID="{9B87C3A7-1327-43A5-8D19-C36D3DE1E7F4}" presName="vert1" presStyleCnt="0"/>
      <dgm:spPr/>
    </dgm:pt>
    <dgm:pt modelId="{8045E6BF-FEB5-5F44-8163-DD7A57835930}" type="pres">
      <dgm:prSet presAssocID="{614EF7A9-4FD9-489D-AC3F-BDA6FD1738B3}" presName="thickLine" presStyleLbl="alignNode1" presStyleIdx="1" presStyleCnt="3"/>
      <dgm:spPr/>
    </dgm:pt>
    <dgm:pt modelId="{9DB64B1D-C0EA-C648-A507-DF036EE7FA1B}" type="pres">
      <dgm:prSet presAssocID="{614EF7A9-4FD9-489D-AC3F-BDA6FD1738B3}" presName="horz1" presStyleCnt="0"/>
      <dgm:spPr/>
    </dgm:pt>
    <dgm:pt modelId="{E8E832A0-7D95-C649-831D-F22C2A587A34}" type="pres">
      <dgm:prSet presAssocID="{614EF7A9-4FD9-489D-AC3F-BDA6FD1738B3}" presName="tx1" presStyleLbl="revTx" presStyleIdx="1" presStyleCnt="3"/>
      <dgm:spPr/>
    </dgm:pt>
    <dgm:pt modelId="{A836F25B-A4F5-B145-AA25-173879B6ADD3}" type="pres">
      <dgm:prSet presAssocID="{614EF7A9-4FD9-489D-AC3F-BDA6FD1738B3}" presName="vert1" presStyleCnt="0"/>
      <dgm:spPr/>
    </dgm:pt>
    <dgm:pt modelId="{1FC3027B-F20B-DA4C-ADAA-BF8D6D3A2CA4}" type="pres">
      <dgm:prSet presAssocID="{D0A71634-103E-46DE-BDE3-C70C3B0292C7}" presName="thickLine" presStyleLbl="alignNode1" presStyleIdx="2" presStyleCnt="3"/>
      <dgm:spPr/>
    </dgm:pt>
    <dgm:pt modelId="{5A81C487-F1D3-9C4D-85C9-769BD80DAF41}" type="pres">
      <dgm:prSet presAssocID="{D0A71634-103E-46DE-BDE3-C70C3B0292C7}" presName="horz1" presStyleCnt="0"/>
      <dgm:spPr/>
    </dgm:pt>
    <dgm:pt modelId="{2844CDAA-7E9F-8F40-9577-6127EBCC9DFA}" type="pres">
      <dgm:prSet presAssocID="{D0A71634-103E-46DE-BDE3-C70C3B0292C7}" presName="tx1" presStyleLbl="revTx" presStyleIdx="2" presStyleCnt="3"/>
      <dgm:spPr/>
    </dgm:pt>
    <dgm:pt modelId="{293916D7-2103-574E-BB35-021C931DBE5F}" type="pres">
      <dgm:prSet presAssocID="{D0A71634-103E-46DE-BDE3-C70C3B0292C7}" presName="vert1" presStyleCnt="0"/>
      <dgm:spPr/>
    </dgm:pt>
  </dgm:ptLst>
  <dgm:cxnLst>
    <dgm:cxn modelId="{D48ED60E-66E7-438F-A91E-7CE9A93D7C44}" srcId="{F8D15FC0-47B9-4E09-BB95-485F6424456D}" destId="{D0A71634-103E-46DE-BDE3-C70C3B0292C7}" srcOrd="2" destOrd="0" parTransId="{810419DA-C098-44D5-B029-1F54AC62F012}" sibTransId="{D4216867-8B85-4BB8-AB7A-C69A47611BBD}"/>
    <dgm:cxn modelId="{48251A1B-FB34-4DF8-802B-27E99E241656}" srcId="{F8D15FC0-47B9-4E09-BB95-485F6424456D}" destId="{9B87C3A7-1327-43A5-8D19-C36D3DE1E7F4}" srcOrd="0" destOrd="0" parTransId="{33CBF0E5-D42E-4DE1-AEC7-451E96843D60}" sibTransId="{BC26EE32-8E85-4C8B-B05F-0B2E84D12BDB}"/>
    <dgm:cxn modelId="{B0AAA61D-4D9C-0A4D-8232-7C17A949CC24}" type="presOf" srcId="{9B87C3A7-1327-43A5-8D19-C36D3DE1E7F4}" destId="{112FAB12-A284-494D-80BC-7453D1586283}" srcOrd="0" destOrd="0" presId="urn:microsoft.com/office/officeart/2008/layout/LinedList"/>
    <dgm:cxn modelId="{BC5CF342-5634-A34F-951B-B09CB67ACBE7}" type="presOf" srcId="{614EF7A9-4FD9-489D-AC3F-BDA6FD1738B3}" destId="{E8E832A0-7D95-C649-831D-F22C2A587A34}" srcOrd="0" destOrd="0" presId="urn:microsoft.com/office/officeart/2008/layout/LinedList"/>
    <dgm:cxn modelId="{7A2E5D57-3440-434E-9D72-CC555DBDABBC}" type="presOf" srcId="{D0A71634-103E-46DE-BDE3-C70C3B0292C7}" destId="{2844CDAA-7E9F-8F40-9577-6127EBCC9DFA}" srcOrd="0" destOrd="0" presId="urn:microsoft.com/office/officeart/2008/layout/LinedList"/>
    <dgm:cxn modelId="{9E12F97A-A6CD-C948-BBEE-11D0450D154D}" type="presOf" srcId="{F8D15FC0-47B9-4E09-BB95-485F6424456D}" destId="{67B6CE76-A711-E942-9982-8E8A4F1CD1CE}" srcOrd="0" destOrd="0" presId="urn:microsoft.com/office/officeart/2008/layout/LinedList"/>
    <dgm:cxn modelId="{5FAFABDE-7C97-4631-B879-814770923AD3}" srcId="{F8D15FC0-47B9-4E09-BB95-485F6424456D}" destId="{614EF7A9-4FD9-489D-AC3F-BDA6FD1738B3}" srcOrd="1" destOrd="0" parTransId="{BC866ED0-2A42-425A-B098-696C9207E4E6}" sibTransId="{6886FA4F-208C-4EE7-A2E2-20006844181B}"/>
    <dgm:cxn modelId="{CB8DB184-2D11-5A48-BB51-AEE23EBEBE6B}" type="presParOf" srcId="{67B6CE76-A711-E942-9982-8E8A4F1CD1CE}" destId="{1516E068-9948-FF42-AE57-260353FBF81A}" srcOrd="0" destOrd="0" presId="urn:microsoft.com/office/officeart/2008/layout/LinedList"/>
    <dgm:cxn modelId="{04AC555C-0990-884D-B6EB-5E9275845201}" type="presParOf" srcId="{67B6CE76-A711-E942-9982-8E8A4F1CD1CE}" destId="{7B74CEA9-7D03-E548-A86C-1FC210717284}" srcOrd="1" destOrd="0" presId="urn:microsoft.com/office/officeart/2008/layout/LinedList"/>
    <dgm:cxn modelId="{4D1D9574-6E33-B041-B65D-62C8749B3100}" type="presParOf" srcId="{7B74CEA9-7D03-E548-A86C-1FC210717284}" destId="{112FAB12-A284-494D-80BC-7453D1586283}" srcOrd="0" destOrd="0" presId="urn:microsoft.com/office/officeart/2008/layout/LinedList"/>
    <dgm:cxn modelId="{D19E7766-456C-2941-9901-F9333F4A65F3}" type="presParOf" srcId="{7B74CEA9-7D03-E548-A86C-1FC210717284}" destId="{6EEE7D23-96B4-2444-A15A-F7EFF6702963}" srcOrd="1" destOrd="0" presId="urn:microsoft.com/office/officeart/2008/layout/LinedList"/>
    <dgm:cxn modelId="{5AFAD7F6-2198-B245-9C09-42933E769F47}" type="presParOf" srcId="{67B6CE76-A711-E942-9982-8E8A4F1CD1CE}" destId="{8045E6BF-FEB5-5F44-8163-DD7A57835930}" srcOrd="2" destOrd="0" presId="urn:microsoft.com/office/officeart/2008/layout/LinedList"/>
    <dgm:cxn modelId="{69FCCCF3-959B-264C-BD2D-729F6798BC49}" type="presParOf" srcId="{67B6CE76-A711-E942-9982-8E8A4F1CD1CE}" destId="{9DB64B1D-C0EA-C648-A507-DF036EE7FA1B}" srcOrd="3" destOrd="0" presId="urn:microsoft.com/office/officeart/2008/layout/LinedList"/>
    <dgm:cxn modelId="{941411BD-960F-0D4D-B158-B77D7477FEFE}" type="presParOf" srcId="{9DB64B1D-C0EA-C648-A507-DF036EE7FA1B}" destId="{E8E832A0-7D95-C649-831D-F22C2A587A34}" srcOrd="0" destOrd="0" presId="urn:microsoft.com/office/officeart/2008/layout/LinedList"/>
    <dgm:cxn modelId="{B9AFDC27-2431-4A4D-8150-6594B98E2B48}" type="presParOf" srcId="{9DB64B1D-C0EA-C648-A507-DF036EE7FA1B}" destId="{A836F25B-A4F5-B145-AA25-173879B6ADD3}" srcOrd="1" destOrd="0" presId="urn:microsoft.com/office/officeart/2008/layout/LinedList"/>
    <dgm:cxn modelId="{A5B484E6-2F18-CC49-9AB2-3C13372680C0}" type="presParOf" srcId="{67B6CE76-A711-E942-9982-8E8A4F1CD1CE}" destId="{1FC3027B-F20B-DA4C-ADAA-BF8D6D3A2CA4}" srcOrd="4" destOrd="0" presId="urn:microsoft.com/office/officeart/2008/layout/LinedList"/>
    <dgm:cxn modelId="{2120AC49-AE86-3445-9DF4-A16748F128AD}" type="presParOf" srcId="{67B6CE76-A711-E942-9982-8E8A4F1CD1CE}" destId="{5A81C487-F1D3-9C4D-85C9-769BD80DAF41}" srcOrd="5" destOrd="0" presId="urn:microsoft.com/office/officeart/2008/layout/LinedList"/>
    <dgm:cxn modelId="{14201492-60D3-6B44-A0AC-28B4FD8B4E71}" type="presParOf" srcId="{5A81C487-F1D3-9C4D-85C9-769BD80DAF41}" destId="{2844CDAA-7E9F-8F40-9577-6127EBCC9DFA}" srcOrd="0" destOrd="0" presId="urn:microsoft.com/office/officeart/2008/layout/LinedList"/>
    <dgm:cxn modelId="{7869A8E1-A781-664A-BDD4-33E6748D5E6F}" type="presParOf" srcId="{5A81C487-F1D3-9C4D-85C9-769BD80DAF41}" destId="{293916D7-2103-574E-BB35-021C931DBE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FD434B7-4973-457F-A7F6-624D5216E9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479A1BD-41DF-4662-97AB-377106A1E5F9}">
      <dgm:prSet/>
      <dgm:spPr/>
      <dgm:t>
        <a:bodyPr/>
        <a:lstStyle/>
        <a:p>
          <a:r>
            <a:rPr lang="en-US"/>
            <a:t>Create Issues and Pull requests templates</a:t>
          </a:r>
        </a:p>
      </dgm:t>
    </dgm:pt>
    <dgm:pt modelId="{969283BF-DBFF-4F82-B820-E80F8640E21E}" type="parTrans" cxnId="{39B4DB58-51A3-4FC3-B96B-39DFA21713EA}">
      <dgm:prSet/>
      <dgm:spPr/>
      <dgm:t>
        <a:bodyPr/>
        <a:lstStyle/>
        <a:p>
          <a:endParaRPr lang="en-US"/>
        </a:p>
      </dgm:t>
    </dgm:pt>
    <dgm:pt modelId="{E4798096-41A5-4691-8F33-6B02AE501933}" type="sibTrans" cxnId="{39B4DB58-51A3-4FC3-B96B-39DFA21713EA}">
      <dgm:prSet/>
      <dgm:spPr/>
      <dgm:t>
        <a:bodyPr/>
        <a:lstStyle/>
        <a:p>
          <a:endParaRPr lang="en-US"/>
        </a:p>
      </dgm:t>
    </dgm:pt>
    <dgm:pt modelId="{D56F5F76-1C2D-4A86-9075-1B348EB85B46}">
      <dgm:prSet/>
      <dgm:spPr/>
      <dgm:t>
        <a:bodyPr/>
        <a:lstStyle/>
        <a:p>
          <a:r>
            <a:rPr lang="en-US"/>
            <a:t>Checklist of what is expected for the Pull request or Issue</a:t>
          </a:r>
        </a:p>
      </dgm:t>
    </dgm:pt>
    <dgm:pt modelId="{9BC6E03A-9388-44C3-AF38-C012265742C7}" type="parTrans" cxnId="{6583E22D-ECD1-4681-9606-8B9AA863CFB1}">
      <dgm:prSet/>
      <dgm:spPr/>
      <dgm:t>
        <a:bodyPr/>
        <a:lstStyle/>
        <a:p>
          <a:endParaRPr lang="en-US"/>
        </a:p>
      </dgm:t>
    </dgm:pt>
    <dgm:pt modelId="{B28EDB52-6572-4423-9B53-981317BD0F6B}" type="sibTrans" cxnId="{6583E22D-ECD1-4681-9606-8B9AA863CFB1}">
      <dgm:prSet/>
      <dgm:spPr/>
      <dgm:t>
        <a:bodyPr/>
        <a:lstStyle/>
        <a:p>
          <a:endParaRPr lang="en-US"/>
        </a:p>
      </dgm:t>
    </dgm:pt>
    <dgm:pt modelId="{634AF238-47BF-4EC6-971B-683D317E2E44}">
      <dgm:prSet/>
      <dgm:spPr/>
      <dgm:t>
        <a:bodyPr/>
        <a:lstStyle/>
        <a:p>
          <a:r>
            <a:rPr lang="en-US"/>
            <a:t>Communicate what you want the contributors to report/do </a:t>
          </a:r>
        </a:p>
      </dgm:t>
    </dgm:pt>
    <dgm:pt modelId="{41762410-C45C-4978-969E-C2DB1BBA66C5}" type="parTrans" cxnId="{302F8F1C-088D-48EB-9961-5190B9F76469}">
      <dgm:prSet/>
      <dgm:spPr/>
      <dgm:t>
        <a:bodyPr/>
        <a:lstStyle/>
        <a:p>
          <a:endParaRPr lang="en-US"/>
        </a:p>
      </dgm:t>
    </dgm:pt>
    <dgm:pt modelId="{B9A80552-B0C0-4E55-811B-D71FE6A44560}" type="sibTrans" cxnId="{302F8F1C-088D-48EB-9961-5190B9F76469}">
      <dgm:prSet/>
      <dgm:spPr/>
      <dgm:t>
        <a:bodyPr/>
        <a:lstStyle/>
        <a:p>
          <a:endParaRPr lang="en-US"/>
        </a:p>
      </dgm:t>
    </dgm:pt>
    <dgm:pt modelId="{B836AB78-2F30-43BC-843F-3C2C1C326520}" type="pres">
      <dgm:prSet presAssocID="{5FD434B7-4973-457F-A7F6-624D5216E9DE}" presName="root" presStyleCnt="0">
        <dgm:presLayoutVars>
          <dgm:dir/>
          <dgm:resizeHandles val="exact"/>
        </dgm:presLayoutVars>
      </dgm:prSet>
      <dgm:spPr/>
    </dgm:pt>
    <dgm:pt modelId="{7C0321D6-01EC-4C4E-9029-3E2FC448712A}" type="pres">
      <dgm:prSet presAssocID="{8479A1BD-41DF-4662-97AB-377106A1E5F9}" presName="compNode" presStyleCnt="0"/>
      <dgm:spPr/>
    </dgm:pt>
    <dgm:pt modelId="{90BB276B-32E8-4D73-B90F-3FA9F94038E0}" type="pres">
      <dgm:prSet presAssocID="{8479A1BD-41DF-4662-97AB-377106A1E5F9}" presName="bgRect" presStyleLbl="bgShp" presStyleIdx="0" presStyleCnt="2"/>
      <dgm:spPr/>
    </dgm:pt>
    <dgm:pt modelId="{6FD99DB3-11D3-413C-A85B-44AE353A3872}" type="pres">
      <dgm:prSet presAssocID="{8479A1BD-41DF-4662-97AB-377106A1E5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6EF68BF-2131-43E1-BB43-E13CDAA1C460}" type="pres">
      <dgm:prSet presAssocID="{8479A1BD-41DF-4662-97AB-377106A1E5F9}" presName="spaceRect" presStyleCnt="0"/>
      <dgm:spPr/>
    </dgm:pt>
    <dgm:pt modelId="{A5F156A2-741A-4561-BEE2-AD5E9C98F9E7}" type="pres">
      <dgm:prSet presAssocID="{8479A1BD-41DF-4662-97AB-377106A1E5F9}" presName="parTx" presStyleLbl="revTx" presStyleIdx="0" presStyleCnt="3">
        <dgm:presLayoutVars>
          <dgm:chMax val="0"/>
          <dgm:chPref val="0"/>
        </dgm:presLayoutVars>
      </dgm:prSet>
      <dgm:spPr/>
    </dgm:pt>
    <dgm:pt modelId="{80FBE88C-3B9E-43E9-8189-E526B109613C}" type="pres">
      <dgm:prSet presAssocID="{E4798096-41A5-4691-8F33-6B02AE501933}" presName="sibTrans" presStyleCnt="0"/>
      <dgm:spPr/>
    </dgm:pt>
    <dgm:pt modelId="{99F8C5AD-96C2-4F95-A166-88CD2B02C4DB}" type="pres">
      <dgm:prSet presAssocID="{D56F5F76-1C2D-4A86-9075-1B348EB85B46}" presName="compNode" presStyleCnt="0"/>
      <dgm:spPr/>
    </dgm:pt>
    <dgm:pt modelId="{67F1CBA9-E9C5-44A1-83D0-61223F9591EF}" type="pres">
      <dgm:prSet presAssocID="{D56F5F76-1C2D-4A86-9075-1B348EB85B46}" presName="bgRect" presStyleLbl="bgShp" presStyleIdx="1" presStyleCnt="2"/>
      <dgm:spPr/>
    </dgm:pt>
    <dgm:pt modelId="{A1F2863D-28ED-425F-9285-9F9A1D37FD1F}" type="pres">
      <dgm:prSet presAssocID="{D56F5F76-1C2D-4A86-9075-1B348EB85B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D5E6683-1B80-40EC-86FA-90D45C59EC83}" type="pres">
      <dgm:prSet presAssocID="{D56F5F76-1C2D-4A86-9075-1B348EB85B46}" presName="spaceRect" presStyleCnt="0"/>
      <dgm:spPr/>
    </dgm:pt>
    <dgm:pt modelId="{39C84E3A-7D7A-4932-9A88-CAA8A7E92E02}" type="pres">
      <dgm:prSet presAssocID="{D56F5F76-1C2D-4A86-9075-1B348EB85B46}" presName="parTx" presStyleLbl="revTx" presStyleIdx="1" presStyleCnt="3">
        <dgm:presLayoutVars>
          <dgm:chMax val="0"/>
          <dgm:chPref val="0"/>
        </dgm:presLayoutVars>
      </dgm:prSet>
      <dgm:spPr/>
    </dgm:pt>
    <dgm:pt modelId="{5F156B4E-2468-40EA-AAF8-395B75D48CEB}" type="pres">
      <dgm:prSet presAssocID="{D56F5F76-1C2D-4A86-9075-1B348EB85B46}" presName="desTx" presStyleLbl="revTx" presStyleIdx="2" presStyleCnt="3">
        <dgm:presLayoutVars/>
      </dgm:prSet>
      <dgm:spPr/>
    </dgm:pt>
  </dgm:ptLst>
  <dgm:cxnLst>
    <dgm:cxn modelId="{302F8F1C-088D-48EB-9961-5190B9F76469}" srcId="{D56F5F76-1C2D-4A86-9075-1B348EB85B46}" destId="{634AF238-47BF-4EC6-971B-683D317E2E44}" srcOrd="0" destOrd="0" parTransId="{41762410-C45C-4978-969E-C2DB1BBA66C5}" sibTransId="{B9A80552-B0C0-4E55-811B-D71FE6A44560}"/>
    <dgm:cxn modelId="{6583E22D-ECD1-4681-9606-8B9AA863CFB1}" srcId="{5FD434B7-4973-457F-A7F6-624D5216E9DE}" destId="{D56F5F76-1C2D-4A86-9075-1B348EB85B46}" srcOrd="1" destOrd="0" parTransId="{9BC6E03A-9388-44C3-AF38-C012265742C7}" sibTransId="{B28EDB52-6572-4423-9B53-981317BD0F6B}"/>
    <dgm:cxn modelId="{39B4DB58-51A3-4FC3-B96B-39DFA21713EA}" srcId="{5FD434B7-4973-457F-A7F6-624D5216E9DE}" destId="{8479A1BD-41DF-4662-97AB-377106A1E5F9}" srcOrd="0" destOrd="0" parTransId="{969283BF-DBFF-4F82-B820-E80F8640E21E}" sibTransId="{E4798096-41A5-4691-8F33-6B02AE501933}"/>
    <dgm:cxn modelId="{D9D6D273-F9F9-41DB-972F-6851CA2AC445}" type="presOf" srcId="{D56F5F76-1C2D-4A86-9075-1B348EB85B46}" destId="{39C84E3A-7D7A-4932-9A88-CAA8A7E92E02}" srcOrd="0" destOrd="0" presId="urn:microsoft.com/office/officeart/2018/2/layout/IconVerticalSolidList"/>
    <dgm:cxn modelId="{70AC1893-8199-4DF2-9646-8C060FD4AA1D}" type="presOf" srcId="{8479A1BD-41DF-4662-97AB-377106A1E5F9}" destId="{A5F156A2-741A-4561-BEE2-AD5E9C98F9E7}" srcOrd="0" destOrd="0" presId="urn:microsoft.com/office/officeart/2018/2/layout/IconVerticalSolidList"/>
    <dgm:cxn modelId="{1CA141E5-F55E-433F-81B4-766C62B5066A}" type="presOf" srcId="{634AF238-47BF-4EC6-971B-683D317E2E44}" destId="{5F156B4E-2468-40EA-AAF8-395B75D48CEB}" srcOrd="0" destOrd="0" presId="urn:microsoft.com/office/officeart/2018/2/layout/IconVerticalSolidList"/>
    <dgm:cxn modelId="{C0C9A8FA-2439-4C4C-AA19-CA3ED8779AD7}" type="presOf" srcId="{5FD434B7-4973-457F-A7F6-624D5216E9DE}" destId="{B836AB78-2F30-43BC-843F-3C2C1C326520}" srcOrd="0" destOrd="0" presId="urn:microsoft.com/office/officeart/2018/2/layout/IconVerticalSolidList"/>
    <dgm:cxn modelId="{F336271F-1290-4CEC-BD20-2962665A627C}" type="presParOf" srcId="{B836AB78-2F30-43BC-843F-3C2C1C326520}" destId="{7C0321D6-01EC-4C4E-9029-3E2FC448712A}" srcOrd="0" destOrd="0" presId="urn:microsoft.com/office/officeart/2018/2/layout/IconVerticalSolidList"/>
    <dgm:cxn modelId="{1EF5DF1C-ABCF-417D-9011-F7CF57E6A97D}" type="presParOf" srcId="{7C0321D6-01EC-4C4E-9029-3E2FC448712A}" destId="{90BB276B-32E8-4D73-B90F-3FA9F94038E0}" srcOrd="0" destOrd="0" presId="urn:microsoft.com/office/officeart/2018/2/layout/IconVerticalSolidList"/>
    <dgm:cxn modelId="{80058128-56C3-47B6-93CD-2DB0974BEBB0}" type="presParOf" srcId="{7C0321D6-01EC-4C4E-9029-3E2FC448712A}" destId="{6FD99DB3-11D3-413C-A85B-44AE353A3872}" srcOrd="1" destOrd="0" presId="urn:microsoft.com/office/officeart/2018/2/layout/IconVerticalSolidList"/>
    <dgm:cxn modelId="{1B63479B-8B18-4A4C-816F-940D7D2F3290}" type="presParOf" srcId="{7C0321D6-01EC-4C4E-9029-3E2FC448712A}" destId="{66EF68BF-2131-43E1-BB43-E13CDAA1C460}" srcOrd="2" destOrd="0" presId="urn:microsoft.com/office/officeart/2018/2/layout/IconVerticalSolidList"/>
    <dgm:cxn modelId="{F6F69EE7-D511-4E1E-97E7-BFD40AB673CA}" type="presParOf" srcId="{7C0321D6-01EC-4C4E-9029-3E2FC448712A}" destId="{A5F156A2-741A-4561-BEE2-AD5E9C98F9E7}" srcOrd="3" destOrd="0" presId="urn:microsoft.com/office/officeart/2018/2/layout/IconVerticalSolidList"/>
    <dgm:cxn modelId="{E9C1121E-9A69-46D3-A647-81C710F109E9}" type="presParOf" srcId="{B836AB78-2F30-43BC-843F-3C2C1C326520}" destId="{80FBE88C-3B9E-43E9-8189-E526B109613C}" srcOrd="1" destOrd="0" presId="urn:microsoft.com/office/officeart/2018/2/layout/IconVerticalSolidList"/>
    <dgm:cxn modelId="{C6B11636-4500-45A6-BC3F-4F67D2031AFC}" type="presParOf" srcId="{B836AB78-2F30-43BC-843F-3C2C1C326520}" destId="{99F8C5AD-96C2-4F95-A166-88CD2B02C4DB}" srcOrd="2" destOrd="0" presId="urn:microsoft.com/office/officeart/2018/2/layout/IconVerticalSolidList"/>
    <dgm:cxn modelId="{33DD3743-7513-48B9-811E-A96CCC0CCCE9}" type="presParOf" srcId="{99F8C5AD-96C2-4F95-A166-88CD2B02C4DB}" destId="{67F1CBA9-E9C5-44A1-83D0-61223F9591EF}" srcOrd="0" destOrd="0" presId="urn:microsoft.com/office/officeart/2018/2/layout/IconVerticalSolidList"/>
    <dgm:cxn modelId="{D80735BE-C2FD-48B5-82B2-E408904E6FE9}" type="presParOf" srcId="{99F8C5AD-96C2-4F95-A166-88CD2B02C4DB}" destId="{A1F2863D-28ED-425F-9285-9F9A1D37FD1F}" srcOrd="1" destOrd="0" presId="urn:microsoft.com/office/officeart/2018/2/layout/IconVerticalSolidList"/>
    <dgm:cxn modelId="{8F729A05-A374-4316-AF26-68BBDB39C3CE}" type="presParOf" srcId="{99F8C5AD-96C2-4F95-A166-88CD2B02C4DB}" destId="{CD5E6683-1B80-40EC-86FA-90D45C59EC83}" srcOrd="2" destOrd="0" presId="urn:microsoft.com/office/officeart/2018/2/layout/IconVerticalSolidList"/>
    <dgm:cxn modelId="{1B424BDD-EAB2-49A5-83CE-090F30FB818E}" type="presParOf" srcId="{99F8C5AD-96C2-4F95-A166-88CD2B02C4DB}" destId="{39C84E3A-7D7A-4932-9A88-CAA8A7E92E02}" srcOrd="3" destOrd="0" presId="urn:microsoft.com/office/officeart/2018/2/layout/IconVerticalSolidList"/>
    <dgm:cxn modelId="{1DF780F1-4A99-46EC-858E-DCE4C0BD66AC}" type="presParOf" srcId="{99F8C5AD-96C2-4F95-A166-88CD2B02C4DB}" destId="{5F156B4E-2468-40EA-AAF8-395B75D48CE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4DB42-D0E1-4E6A-9724-0D132B510D7B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727D7F-F5EB-4793-A222-2313BA28EF43}">
      <dgm:prSet/>
      <dgm:spPr/>
      <dgm:t>
        <a:bodyPr/>
        <a:lstStyle/>
        <a:p>
          <a:r>
            <a:rPr lang="en-US"/>
            <a:t>All the knowledge about the project needs to:</a:t>
          </a:r>
        </a:p>
      </dgm:t>
    </dgm:pt>
    <dgm:pt modelId="{2F27C557-1135-4512-B791-734BE9CAFB12}" type="parTrans" cxnId="{7C5F9546-C9B1-4334-A02D-446C7AC73B01}">
      <dgm:prSet/>
      <dgm:spPr/>
      <dgm:t>
        <a:bodyPr/>
        <a:lstStyle/>
        <a:p>
          <a:endParaRPr lang="en-US"/>
        </a:p>
      </dgm:t>
    </dgm:pt>
    <dgm:pt modelId="{09B22197-DCD6-4CD8-98F1-1FEADD68FC7F}" type="sibTrans" cxnId="{7C5F9546-C9B1-4334-A02D-446C7AC73B01}">
      <dgm:prSet/>
      <dgm:spPr/>
      <dgm:t>
        <a:bodyPr/>
        <a:lstStyle/>
        <a:p>
          <a:endParaRPr lang="en-US"/>
        </a:p>
      </dgm:t>
    </dgm:pt>
    <dgm:pt modelId="{1A038BEE-14DF-4DE7-9DF2-4662A6D08328}">
      <dgm:prSet/>
      <dgm:spPr/>
      <dgm:t>
        <a:bodyPr/>
        <a:lstStyle/>
        <a:p>
          <a:r>
            <a:rPr lang="en-US" dirty="0"/>
            <a:t>Be public</a:t>
          </a:r>
        </a:p>
      </dgm:t>
    </dgm:pt>
    <dgm:pt modelId="{910C3AD4-231B-40FE-936E-36F9620A5521}" type="parTrans" cxnId="{0CA08BBE-62AB-451D-A018-E6E7106FA745}">
      <dgm:prSet/>
      <dgm:spPr/>
      <dgm:t>
        <a:bodyPr/>
        <a:lstStyle/>
        <a:p>
          <a:endParaRPr lang="en-US"/>
        </a:p>
      </dgm:t>
    </dgm:pt>
    <dgm:pt modelId="{E3801489-2865-4A05-A110-4FF70F4516E0}" type="sibTrans" cxnId="{0CA08BBE-62AB-451D-A018-E6E7106FA745}">
      <dgm:prSet/>
      <dgm:spPr/>
      <dgm:t>
        <a:bodyPr/>
        <a:lstStyle/>
        <a:p>
          <a:endParaRPr lang="en-US"/>
        </a:p>
      </dgm:t>
    </dgm:pt>
    <dgm:pt modelId="{2B731C47-7FD9-435D-ADAD-A06C387183DF}">
      <dgm:prSet/>
      <dgm:spPr/>
      <dgm:t>
        <a:bodyPr/>
        <a:lstStyle/>
        <a:p>
          <a:r>
            <a:rPr lang="en-US"/>
            <a:t>Be detailed</a:t>
          </a:r>
        </a:p>
      </dgm:t>
    </dgm:pt>
    <dgm:pt modelId="{8962FC7E-5063-46D5-8F93-3F54D7FB62D8}" type="parTrans" cxnId="{19BA0F0A-5C10-4DB4-A1B0-FAABCB0B2E4C}">
      <dgm:prSet/>
      <dgm:spPr/>
      <dgm:t>
        <a:bodyPr/>
        <a:lstStyle/>
        <a:p>
          <a:endParaRPr lang="en-US"/>
        </a:p>
      </dgm:t>
    </dgm:pt>
    <dgm:pt modelId="{07548AE7-3706-404E-8F26-547CB540770C}" type="sibTrans" cxnId="{19BA0F0A-5C10-4DB4-A1B0-FAABCB0B2E4C}">
      <dgm:prSet/>
      <dgm:spPr/>
      <dgm:t>
        <a:bodyPr/>
        <a:lstStyle/>
        <a:p>
          <a:endParaRPr lang="en-US"/>
        </a:p>
      </dgm:t>
    </dgm:pt>
    <dgm:pt modelId="{72E9202A-76C6-466F-88CB-196958893274}">
      <dgm:prSet/>
      <dgm:spPr/>
      <dgm:t>
        <a:bodyPr/>
        <a:lstStyle/>
        <a:p>
          <a:r>
            <a:rPr lang="en-US"/>
            <a:t>Outsiders need to quickly understand all the details</a:t>
          </a:r>
        </a:p>
      </dgm:t>
    </dgm:pt>
    <dgm:pt modelId="{24669E22-0D15-4E93-BED2-EC8E20DAFEFD}" type="parTrans" cxnId="{2BD2DB0D-24F7-4E96-8093-AD7ADD1F8548}">
      <dgm:prSet/>
      <dgm:spPr/>
      <dgm:t>
        <a:bodyPr/>
        <a:lstStyle/>
        <a:p>
          <a:endParaRPr lang="en-US"/>
        </a:p>
      </dgm:t>
    </dgm:pt>
    <dgm:pt modelId="{60018621-6852-48C9-A977-03DFAB1D71E9}" type="sibTrans" cxnId="{2BD2DB0D-24F7-4E96-8093-AD7ADD1F8548}">
      <dgm:prSet/>
      <dgm:spPr/>
      <dgm:t>
        <a:bodyPr/>
        <a:lstStyle/>
        <a:p>
          <a:endParaRPr lang="en-US"/>
        </a:p>
      </dgm:t>
    </dgm:pt>
    <dgm:pt modelId="{7475F985-B1CB-418B-BFF3-33917B75D0F1}">
      <dgm:prSet/>
      <dgm:spPr/>
      <dgm:t>
        <a:bodyPr/>
        <a:lstStyle/>
        <a:p>
          <a:r>
            <a:rPr lang="en-US"/>
            <a:t>Design docs</a:t>
          </a:r>
        </a:p>
      </dgm:t>
    </dgm:pt>
    <dgm:pt modelId="{A3B6E4BA-AE9D-4BD4-A31F-2C0F6DEBC9E7}" type="parTrans" cxnId="{CA4F9956-E705-4F9F-B234-1C9899FA11D2}">
      <dgm:prSet/>
      <dgm:spPr/>
      <dgm:t>
        <a:bodyPr/>
        <a:lstStyle/>
        <a:p>
          <a:endParaRPr lang="en-US"/>
        </a:p>
      </dgm:t>
    </dgm:pt>
    <dgm:pt modelId="{61DAD117-410B-4EF1-8BAB-DFBAD6B5C9C1}" type="sibTrans" cxnId="{CA4F9956-E705-4F9F-B234-1C9899FA11D2}">
      <dgm:prSet/>
      <dgm:spPr/>
      <dgm:t>
        <a:bodyPr/>
        <a:lstStyle/>
        <a:p>
          <a:endParaRPr lang="en-US"/>
        </a:p>
      </dgm:t>
    </dgm:pt>
    <dgm:pt modelId="{C9B01385-294D-4748-AB79-791A991FC676}">
      <dgm:prSet/>
      <dgm:spPr/>
      <dgm:t>
        <a:bodyPr/>
        <a:lstStyle/>
        <a:p>
          <a:r>
            <a:rPr lang="en-US"/>
            <a:t>User manuals</a:t>
          </a:r>
        </a:p>
      </dgm:t>
    </dgm:pt>
    <dgm:pt modelId="{3F8D10B9-F095-4413-9A44-DC78546036FE}" type="parTrans" cxnId="{9D4A1148-644A-4A0C-BD50-7EFE6D3B55D0}">
      <dgm:prSet/>
      <dgm:spPr/>
      <dgm:t>
        <a:bodyPr/>
        <a:lstStyle/>
        <a:p>
          <a:endParaRPr lang="en-US"/>
        </a:p>
      </dgm:t>
    </dgm:pt>
    <dgm:pt modelId="{E6B27535-BA5A-49AF-89E1-8CEB813A4B7A}" type="sibTrans" cxnId="{9D4A1148-644A-4A0C-BD50-7EFE6D3B55D0}">
      <dgm:prSet/>
      <dgm:spPr/>
      <dgm:t>
        <a:bodyPr/>
        <a:lstStyle/>
        <a:p>
          <a:endParaRPr lang="en-US"/>
        </a:p>
      </dgm:t>
    </dgm:pt>
    <dgm:pt modelId="{FE91FDF9-5063-4B80-BF9C-4113510C1C2C}">
      <dgm:prSet/>
      <dgm:spPr/>
      <dgm:t>
        <a:bodyPr/>
        <a:lstStyle/>
        <a:p>
          <a:r>
            <a:rPr lang="en-US"/>
            <a:t>Next steps (future features)</a:t>
          </a:r>
        </a:p>
      </dgm:t>
    </dgm:pt>
    <dgm:pt modelId="{90862E77-9C51-433A-825D-C4F29C2F9E26}" type="parTrans" cxnId="{63BF6E3C-3DA7-4201-BE1E-6833052512F8}">
      <dgm:prSet/>
      <dgm:spPr/>
      <dgm:t>
        <a:bodyPr/>
        <a:lstStyle/>
        <a:p>
          <a:endParaRPr lang="en-US"/>
        </a:p>
      </dgm:t>
    </dgm:pt>
    <dgm:pt modelId="{A3803557-3951-489D-B3C5-7754FB06CEBC}" type="sibTrans" cxnId="{63BF6E3C-3DA7-4201-BE1E-6833052512F8}">
      <dgm:prSet/>
      <dgm:spPr/>
      <dgm:t>
        <a:bodyPr/>
        <a:lstStyle/>
        <a:p>
          <a:endParaRPr lang="en-US"/>
        </a:p>
      </dgm:t>
    </dgm:pt>
    <dgm:pt modelId="{B6C4362C-983E-4ADA-9AE5-C835469D59EB}">
      <dgm:prSet/>
      <dgm:spPr/>
      <dgm:t>
        <a:bodyPr/>
        <a:lstStyle/>
        <a:p>
          <a:r>
            <a:rPr lang="en-US"/>
            <a:t>How To’s </a:t>
          </a:r>
        </a:p>
      </dgm:t>
    </dgm:pt>
    <dgm:pt modelId="{B1F5C73B-9732-4DB3-AB48-BB50380147D3}" type="parTrans" cxnId="{0E39F7FA-BEC5-407A-A0CC-89BAFEC2ABCD}">
      <dgm:prSet/>
      <dgm:spPr/>
      <dgm:t>
        <a:bodyPr/>
        <a:lstStyle/>
        <a:p>
          <a:endParaRPr lang="en-US"/>
        </a:p>
      </dgm:t>
    </dgm:pt>
    <dgm:pt modelId="{DC7579B7-F547-4045-8199-621CD5CAC2CC}" type="sibTrans" cxnId="{0E39F7FA-BEC5-407A-A0CC-89BAFEC2ABCD}">
      <dgm:prSet/>
      <dgm:spPr/>
      <dgm:t>
        <a:bodyPr/>
        <a:lstStyle/>
        <a:p>
          <a:endParaRPr lang="en-US"/>
        </a:p>
      </dgm:t>
    </dgm:pt>
    <dgm:pt modelId="{DBF7320C-3DAA-4EB8-BE7F-D27826D2948E}">
      <dgm:prSet/>
      <dgm:spPr/>
      <dgm:t>
        <a:bodyPr/>
        <a:lstStyle/>
        <a:p>
          <a:r>
            <a:rPr lang="en-US"/>
            <a:t>Code standards</a:t>
          </a:r>
        </a:p>
      </dgm:t>
    </dgm:pt>
    <dgm:pt modelId="{8B09DA63-0BE6-47FB-B906-067DD0E0862E}" type="parTrans" cxnId="{546A506F-974A-4AE7-9611-0F2B3472757D}">
      <dgm:prSet/>
      <dgm:spPr/>
      <dgm:t>
        <a:bodyPr/>
        <a:lstStyle/>
        <a:p>
          <a:endParaRPr lang="en-US"/>
        </a:p>
      </dgm:t>
    </dgm:pt>
    <dgm:pt modelId="{A497F18B-6D26-4A13-AFE1-6E49304B245C}" type="sibTrans" cxnId="{546A506F-974A-4AE7-9611-0F2B3472757D}">
      <dgm:prSet/>
      <dgm:spPr/>
      <dgm:t>
        <a:bodyPr/>
        <a:lstStyle/>
        <a:p>
          <a:endParaRPr lang="en-US"/>
        </a:p>
      </dgm:t>
    </dgm:pt>
    <dgm:pt modelId="{415BF41A-F4E1-4DD5-8B75-E0F9BB9638E8}">
      <dgm:prSet/>
      <dgm:spPr/>
      <dgm:t>
        <a:bodyPr/>
        <a:lstStyle/>
        <a:p>
          <a:r>
            <a:rPr lang="en-US"/>
            <a:t>Reduce the “</a:t>
          </a:r>
          <a:r>
            <a:rPr lang="en-US" i="1"/>
            <a:t>hacktivation energy” [See Fogel’s] </a:t>
          </a:r>
          <a:endParaRPr lang="en-US"/>
        </a:p>
      </dgm:t>
    </dgm:pt>
    <dgm:pt modelId="{82AC314A-B587-4BA9-94F2-98B2E80BA14A}" type="parTrans" cxnId="{C538BBB7-30E2-4C0C-B3BE-2E67CDCDF95C}">
      <dgm:prSet/>
      <dgm:spPr/>
      <dgm:t>
        <a:bodyPr/>
        <a:lstStyle/>
        <a:p>
          <a:endParaRPr lang="en-US"/>
        </a:p>
      </dgm:t>
    </dgm:pt>
    <dgm:pt modelId="{B0A33323-17BB-4BAE-8B0C-6B305EBD8021}" type="sibTrans" cxnId="{C538BBB7-30E2-4C0C-B3BE-2E67CDCDF95C}">
      <dgm:prSet/>
      <dgm:spPr/>
      <dgm:t>
        <a:bodyPr/>
        <a:lstStyle/>
        <a:p>
          <a:endParaRPr lang="en-US"/>
        </a:p>
      </dgm:t>
    </dgm:pt>
    <dgm:pt modelId="{254AC699-3440-3D46-8C22-3490D38DC80E}" type="pres">
      <dgm:prSet presAssocID="{F384DB42-D0E1-4E6A-9724-0D132B510D7B}" presName="linear" presStyleCnt="0">
        <dgm:presLayoutVars>
          <dgm:dir/>
          <dgm:animLvl val="lvl"/>
          <dgm:resizeHandles val="exact"/>
        </dgm:presLayoutVars>
      </dgm:prSet>
      <dgm:spPr/>
    </dgm:pt>
    <dgm:pt modelId="{18CCEEBA-82B4-A447-968B-31456FF7F21A}" type="pres">
      <dgm:prSet presAssocID="{C3727D7F-F5EB-4793-A222-2313BA28EF43}" presName="parentLin" presStyleCnt="0"/>
      <dgm:spPr/>
    </dgm:pt>
    <dgm:pt modelId="{65026B98-D1EF-9C4A-9F60-B4A3F1356EEB}" type="pres">
      <dgm:prSet presAssocID="{C3727D7F-F5EB-4793-A222-2313BA28EF43}" presName="parentLeftMargin" presStyleLbl="node1" presStyleIdx="0" presStyleCnt="3"/>
      <dgm:spPr/>
    </dgm:pt>
    <dgm:pt modelId="{17D9A758-B296-D74B-A668-4708A4F94072}" type="pres">
      <dgm:prSet presAssocID="{C3727D7F-F5EB-4793-A222-2313BA28EF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520E30-8C67-7746-A36F-B6FEA3218B76}" type="pres">
      <dgm:prSet presAssocID="{C3727D7F-F5EB-4793-A222-2313BA28EF43}" presName="negativeSpace" presStyleCnt="0"/>
      <dgm:spPr/>
    </dgm:pt>
    <dgm:pt modelId="{75B47332-2F99-304D-977C-B6E5DEC7A8AC}" type="pres">
      <dgm:prSet presAssocID="{C3727D7F-F5EB-4793-A222-2313BA28EF43}" presName="childText" presStyleLbl="conFgAcc1" presStyleIdx="0" presStyleCnt="3">
        <dgm:presLayoutVars>
          <dgm:bulletEnabled val="1"/>
        </dgm:presLayoutVars>
      </dgm:prSet>
      <dgm:spPr/>
    </dgm:pt>
    <dgm:pt modelId="{71758E62-B3F9-1C44-9941-DDA9864DB173}" type="pres">
      <dgm:prSet presAssocID="{09B22197-DCD6-4CD8-98F1-1FEADD68FC7F}" presName="spaceBetweenRectangles" presStyleCnt="0"/>
      <dgm:spPr/>
    </dgm:pt>
    <dgm:pt modelId="{1DFC42E5-A708-D448-B458-EEE76BB96F18}" type="pres">
      <dgm:prSet presAssocID="{72E9202A-76C6-466F-88CB-196958893274}" presName="parentLin" presStyleCnt="0"/>
      <dgm:spPr/>
    </dgm:pt>
    <dgm:pt modelId="{605D5BEC-14CD-0341-ACDB-1C0E879A9683}" type="pres">
      <dgm:prSet presAssocID="{72E9202A-76C6-466F-88CB-196958893274}" presName="parentLeftMargin" presStyleLbl="node1" presStyleIdx="0" presStyleCnt="3"/>
      <dgm:spPr/>
    </dgm:pt>
    <dgm:pt modelId="{F6116EAC-7093-1E48-ACEB-9A92D07DC621}" type="pres">
      <dgm:prSet presAssocID="{72E9202A-76C6-466F-88CB-1969588932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1F1816-DAAF-7849-ABC7-4ACE08B34771}" type="pres">
      <dgm:prSet presAssocID="{72E9202A-76C6-466F-88CB-196958893274}" presName="negativeSpace" presStyleCnt="0"/>
      <dgm:spPr/>
    </dgm:pt>
    <dgm:pt modelId="{4ED7E374-7A41-7B44-8812-464F3BEAFE9E}" type="pres">
      <dgm:prSet presAssocID="{72E9202A-76C6-466F-88CB-196958893274}" presName="childText" presStyleLbl="conFgAcc1" presStyleIdx="1" presStyleCnt="3">
        <dgm:presLayoutVars>
          <dgm:bulletEnabled val="1"/>
        </dgm:presLayoutVars>
      </dgm:prSet>
      <dgm:spPr/>
    </dgm:pt>
    <dgm:pt modelId="{6C6C9983-C089-0B46-8D40-ADCFB217BE7D}" type="pres">
      <dgm:prSet presAssocID="{60018621-6852-48C9-A977-03DFAB1D71E9}" presName="spaceBetweenRectangles" presStyleCnt="0"/>
      <dgm:spPr/>
    </dgm:pt>
    <dgm:pt modelId="{06C46678-3671-B340-BE30-B8A8C89F4015}" type="pres">
      <dgm:prSet presAssocID="{415BF41A-F4E1-4DD5-8B75-E0F9BB9638E8}" presName="parentLin" presStyleCnt="0"/>
      <dgm:spPr/>
    </dgm:pt>
    <dgm:pt modelId="{8D976864-CEA5-AA4C-B16E-57C61CAA56D4}" type="pres">
      <dgm:prSet presAssocID="{415BF41A-F4E1-4DD5-8B75-E0F9BB9638E8}" presName="parentLeftMargin" presStyleLbl="node1" presStyleIdx="1" presStyleCnt="3"/>
      <dgm:spPr/>
    </dgm:pt>
    <dgm:pt modelId="{EBE20FCB-0130-C945-8DB3-703DBA502BC5}" type="pres">
      <dgm:prSet presAssocID="{415BF41A-F4E1-4DD5-8B75-E0F9BB9638E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67AA37-610F-2644-A2BD-A7BA8DC7793C}" type="pres">
      <dgm:prSet presAssocID="{415BF41A-F4E1-4DD5-8B75-E0F9BB9638E8}" presName="negativeSpace" presStyleCnt="0"/>
      <dgm:spPr/>
    </dgm:pt>
    <dgm:pt modelId="{395FD7DA-29BE-4A42-9115-C64C1BFF86AD}" type="pres">
      <dgm:prSet presAssocID="{415BF41A-F4E1-4DD5-8B75-E0F9BB9638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B121400-43E5-CF49-BA5F-A01B09C768F8}" type="presOf" srcId="{415BF41A-F4E1-4DD5-8B75-E0F9BB9638E8}" destId="{EBE20FCB-0130-C945-8DB3-703DBA502BC5}" srcOrd="1" destOrd="0" presId="urn:microsoft.com/office/officeart/2005/8/layout/list1"/>
    <dgm:cxn modelId="{19BA0F0A-5C10-4DB4-A1B0-FAABCB0B2E4C}" srcId="{C3727D7F-F5EB-4793-A222-2313BA28EF43}" destId="{2B731C47-7FD9-435D-ADAD-A06C387183DF}" srcOrd="1" destOrd="0" parTransId="{8962FC7E-5063-46D5-8F93-3F54D7FB62D8}" sibTransId="{07548AE7-3706-404E-8F26-547CB540770C}"/>
    <dgm:cxn modelId="{2BD2DB0D-24F7-4E96-8093-AD7ADD1F8548}" srcId="{F384DB42-D0E1-4E6A-9724-0D132B510D7B}" destId="{72E9202A-76C6-466F-88CB-196958893274}" srcOrd="1" destOrd="0" parTransId="{24669E22-0D15-4E93-BED2-EC8E20DAFEFD}" sibTransId="{60018621-6852-48C9-A977-03DFAB1D71E9}"/>
    <dgm:cxn modelId="{285B7021-F3E4-A74C-8706-8526ACE4FC79}" type="presOf" srcId="{C9B01385-294D-4748-AB79-791A991FC676}" destId="{4ED7E374-7A41-7B44-8812-464F3BEAFE9E}" srcOrd="0" destOrd="1" presId="urn:microsoft.com/office/officeart/2005/8/layout/list1"/>
    <dgm:cxn modelId="{6B955D32-D5D7-9449-B429-B44E8CB13636}" type="presOf" srcId="{DBF7320C-3DAA-4EB8-BE7F-D27826D2948E}" destId="{4ED7E374-7A41-7B44-8812-464F3BEAFE9E}" srcOrd="0" destOrd="4" presId="urn:microsoft.com/office/officeart/2005/8/layout/list1"/>
    <dgm:cxn modelId="{63BF6E3C-3DA7-4201-BE1E-6833052512F8}" srcId="{72E9202A-76C6-466F-88CB-196958893274}" destId="{FE91FDF9-5063-4B80-BF9C-4113510C1C2C}" srcOrd="2" destOrd="0" parTransId="{90862E77-9C51-433A-825D-C4F29C2F9E26}" sibTransId="{A3803557-3951-489D-B3C5-7754FB06CEBC}"/>
    <dgm:cxn modelId="{7C5F9546-C9B1-4334-A02D-446C7AC73B01}" srcId="{F384DB42-D0E1-4E6A-9724-0D132B510D7B}" destId="{C3727D7F-F5EB-4793-A222-2313BA28EF43}" srcOrd="0" destOrd="0" parTransId="{2F27C557-1135-4512-B791-734BE9CAFB12}" sibTransId="{09B22197-DCD6-4CD8-98F1-1FEADD68FC7F}"/>
    <dgm:cxn modelId="{9D4A1148-644A-4A0C-BD50-7EFE6D3B55D0}" srcId="{72E9202A-76C6-466F-88CB-196958893274}" destId="{C9B01385-294D-4748-AB79-791A991FC676}" srcOrd="1" destOrd="0" parTransId="{3F8D10B9-F095-4413-9A44-DC78546036FE}" sibTransId="{E6B27535-BA5A-49AF-89E1-8CEB813A4B7A}"/>
    <dgm:cxn modelId="{1E77004E-A3FB-7745-948C-99F6C0795C15}" type="presOf" srcId="{C3727D7F-F5EB-4793-A222-2313BA28EF43}" destId="{65026B98-D1EF-9C4A-9F60-B4A3F1356EEB}" srcOrd="0" destOrd="0" presId="urn:microsoft.com/office/officeart/2005/8/layout/list1"/>
    <dgm:cxn modelId="{CA4F9956-E705-4F9F-B234-1C9899FA11D2}" srcId="{72E9202A-76C6-466F-88CB-196958893274}" destId="{7475F985-B1CB-418B-BFF3-33917B75D0F1}" srcOrd="0" destOrd="0" parTransId="{A3B6E4BA-AE9D-4BD4-A31F-2C0F6DEBC9E7}" sibTransId="{61DAD117-410B-4EF1-8BAB-DFBAD6B5C9C1}"/>
    <dgm:cxn modelId="{BDC71E58-8E68-2742-8FFF-EDD3051CA832}" type="presOf" srcId="{C3727D7F-F5EB-4793-A222-2313BA28EF43}" destId="{17D9A758-B296-D74B-A668-4708A4F94072}" srcOrd="1" destOrd="0" presId="urn:microsoft.com/office/officeart/2005/8/layout/list1"/>
    <dgm:cxn modelId="{94D2EC5D-C06A-1C4E-B84E-9E692C2D1F29}" type="presOf" srcId="{7475F985-B1CB-418B-BFF3-33917B75D0F1}" destId="{4ED7E374-7A41-7B44-8812-464F3BEAFE9E}" srcOrd="0" destOrd="0" presId="urn:microsoft.com/office/officeart/2005/8/layout/list1"/>
    <dgm:cxn modelId="{9D43E369-D1E2-2840-8586-4942150FADE7}" type="presOf" srcId="{FE91FDF9-5063-4B80-BF9C-4113510C1C2C}" destId="{4ED7E374-7A41-7B44-8812-464F3BEAFE9E}" srcOrd="0" destOrd="2" presId="urn:microsoft.com/office/officeart/2005/8/layout/list1"/>
    <dgm:cxn modelId="{FC33446F-9F33-7349-B904-06D492058064}" type="presOf" srcId="{72E9202A-76C6-466F-88CB-196958893274}" destId="{F6116EAC-7093-1E48-ACEB-9A92D07DC621}" srcOrd="1" destOrd="0" presId="urn:microsoft.com/office/officeart/2005/8/layout/list1"/>
    <dgm:cxn modelId="{546A506F-974A-4AE7-9611-0F2B3472757D}" srcId="{72E9202A-76C6-466F-88CB-196958893274}" destId="{DBF7320C-3DAA-4EB8-BE7F-D27826D2948E}" srcOrd="4" destOrd="0" parTransId="{8B09DA63-0BE6-47FB-B906-067DD0E0862E}" sibTransId="{A497F18B-6D26-4A13-AFE1-6E49304B245C}"/>
    <dgm:cxn modelId="{3A96518B-7558-5049-8B7A-BB62441D9C2C}" type="presOf" srcId="{1A038BEE-14DF-4DE7-9DF2-4662A6D08328}" destId="{75B47332-2F99-304D-977C-B6E5DEC7A8AC}" srcOrd="0" destOrd="0" presId="urn:microsoft.com/office/officeart/2005/8/layout/list1"/>
    <dgm:cxn modelId="{84359799-2968-2446-B53D-0DD4DDA7D6EF}" type="presOf" srcId="{2B731C47-7FD9-435D-ADAD-A06C387183DF}" destId="{75B47332-2F99-304D-977C-B6E5DEC7A8AC}" srcOrd="0" destOrd="1" presId="urn:microsoft.com/office/officeart/2005/8/layout/list1"/>
    <dgm:cxn modelId="{C538BBB7-30E2-4C0C-B3BE-2E67CDCDF95C}" srcId="{F384DB42-D0E1-4E6A-9724-0D132B510D7B}" destId="{415BF41A-F4E1-4DD5-8B75-E0F9BB9638E8}" srcOrd="2" destOrd="0" parTransId="{82AC314A-B587-4BA9-94F2-98B2E80BA14A}" sibTransId="{B0A33323-17BB-4BAE-8B0C-6B305EBD8021}"/>
    <dgm:cxn modelId="{5A7FE2B7-8E6B-5D42-847B-31177342C025}" type="presOf" srcId="{B6C4362C-983E-4ADA-9AE5-C835469D59EB}" destId="{4ED7E374-7A41-7B44-8812-464F3BEAFE9E}" srcOrd="0" destOrd="3" presId="urn:microsoft.com/office/officeart/2005/8/layout/list1"/>
    <dgm:cxn modelId="{C1CF31BE-F992-3244-A1A1-8F7621D06DD3}" type="presOf" srcId="{F384DB42-D0E1-4E6A-9724-0D132B510D7B}" destId="{254AC699-3440-3D46-8C22-3490D38DC80E}" srcOrd="0" destOrd="0" presId="urn:microsoft.com/office/officeart/2005/8/layout/list1"/>
    <dgm:cxn modelId="{0CA08BBE-62AB-451D-A018-E6E7106FA745}" srcId="{C3727D7F-F5EB-4793-A222-2313BA28EF43}" destId="{1A038BEE-14DF-4DE7-9DF2-4662A6D08328}" srcOrd="0" destOrd="0" parTransId="{910C3AD4-231B-40FE-936E-36F9620A5521}" sibTransId="{E3801489-2865-4A05-A110-4FF70F4516E0}"/>
    <dgm:cxn modelId="{791152D6-4553-6A47-9BB1-8F956DDC2409}" type="presOf" srcId="{72E9202A-76C6-466F-88CB-196958893274}" destId="{605D5BEC-14CD-0341-ACDB-1C0E879A9683}" srcOrd="0" destOrd="0" presId="urn:microsoft.com/office/officeart/2005/8/layout/list1"/>
    <dgm:cxn modelId="{0E39F7FA-BEC5-407A-A0CC-89BAFEC2ABCD}" srcId="{72E9202A-76C6-466F-88CB-196958893274}" destId="{B6C4362C-983E-4ADA-9AE5-C835469D59EB}" srcOrd="3" destOrd="0" parTransId="{B1F5C73B-9732-4DB3-AB48-BB50380147D3}" sibTransId="{DC7579B7-F547-4045-8199-621CD5CAC2CC}"/>
    <dgm:cxn modelId="{F09282FF-9FEF-D443-BDE4-897481B57605}" type="presOf" srcId="{415BF41A-F4E1-4DD5-8B75-E0F9BB9638E8}" destId="{8D976864-CEA5-AA4C-B16E-57C61CAA56D4}" srcOrd="0" destOrd="0" presId="urn:microsoft.com/office/officeart/2005/8/layout/list1"/>
    <dgm:cxn modelId="{F82EFB2F-0811-C542-B8F0-FD53284FD584}" type="presParOf" srcId="{254AC699-3440-3D46-8C22-3490D38DC80E}" destId="{18CCEEBA-82B4-A447-968B-31456FF7F21A}" srcOrd="0" destOrd="0" presId="urn:microsoft.com/office/officeart/2005/8/layout/list1"/>
    <dgm:cxn modelId="{9D815080-3F5C-1E4E-9048-7A84FE378D46}" type="presParOf" srcId="{18CCEEBA-82B4-A447-968B-31456FF7F21A}" destId="{65026B98-D1EF-9C4A-9F60-B4A3F1356EEB}" srcOrd="0" destOrd="0" presId="urn:microsoft.com/office/officeart/2005/8/layout/list1"/>
    <dgm:cxn modelId="{E7866EC0-1242-CB49-8C31-68EE272A8C0F}" type="presParOf" srcId="{18CCEEBA-82B4-A447-968B-31456FF7F21A}" destId="{17D9A758-B296-D74B-A668-4708A4F94072}" srcOrd="1" destOrd="0" presId="urn:microsoft.com/office/officeart/2005/8/layout/list1"/>
    <dgm:cxn modelId="{8875962E-F2F9-0F49-A0E4-9B4327380420}" type="presParOf" srcId="{254AC699-3440-3D46-8C22-3490D38DC80E}" destId="{89520E30-8C67-7746-A36F-B6FEA3218B76}" srcOrd="1" destOrd="0" presId="urn:microsoft.com/office/officeart/2005/8/layout/list1"/>
    <dgm:cxn modelId="{CC645958-0429-3043-A6DE-14D5E3B30036}" type="presParOf" srcId="{254AC699-3440-3D46-8C22-3490D38DC80E}" destId="{75B47332-2F99-304D-977C-B6E5DEC7A8AC}" srcOrd="2" destOrd="0" presId="urn:microsoft.com/office/officeart/2005/8/layout/list1"/>
    <dgm:cxn modelId="{F8F73DE8-B5FD-A248-8A7A-6B0324F861E2}" type="presParOf" srcId="{254AC699-3440-3D46-8C22-3490D38DC80E}" destId="{71758E62-B3F9-1C44-9941-DDA9864DB173}" srcOrd="3" destOrd="0" presId="urn:microsoft.com/office/officeart/2005/8/layout/list1"/>
    <dgm:cxn modelId="{E4CEC660-BC22-9D47-9BD2-DBE32990CD3E}" type="presParOf" srcId="{254AC699-3440-3D46-8C22-3490D38DC80E}" destId="{1DFC42E5-A708-D448-B458-EEE76BB96F18}" srcOrd="4" destOrd="0" presId="urn:microsoft.com/office/officeart/2005/8/layout/list1"/>
    <dgm:cxn modelId="{AEE66251-6990-344E-9906-FBD496941704}" type="presParOf" srcId="{1DFC42E5-A708-D448-B458-EEE76BB96F18}" destId="{605D5BEC-14CD-0341-ACDB-1C0E879A9683}" srcOrd="0" destOrd="0" presId="urn:microsoft.com/office/officeart/2005/8/layout/list1"/>
    <dgm:cxn modelId="{26102222-99C7-6E4D-A7E8-17EB16DAB4E0}" type="presParOf" srcId="{1DFC42E5-A708-D448-B458-EEE76BB96F18}" destId="{F6116EAC-7093-1E48-ACEB-9A92D07DC621}" srcOrd="1" destOrd="0" presId="urn:microsoft.com/office/officeart/2005/8/layout/list1"/>
    <dgm:cxn modelId="{FA271927-A7B2-1448-B981-E1DA2E30D2C2}" type="presParOf" srcId="{254AC699-3440-3D46-8C22-3490D38DC80E}" destId="{0E1F1816-DAAF-7849-ABC7-4ACE08B34771}" srcOrd="5" destOrd="0" presId="urn:microsoft.com/office/officeart/2005/8/layout/list1"/>
    <dgm:cxn modelId="{F5A8C1A0-BD10-5F41-9BAB-B830BD1DC942}" type="presParOf" srcId="{254AC699-3440-3D46-8C22-3490D38DC80E}" destId="{4ED7E374-7A41-7B44-8812-464F3BEAFE9E}" srcOrd="6" destOrd="0" presId="urn:microsoft.com/office/officeart/2005/8/layout/list1"/>
    <dgm:cxn modelId="{CE2D4051-8949-5F41-A158-3602EA5EB250}" type="presParOf" srcId="{254AC699-3440-3D46-8C22-3490D38DC80E}" destId="{6C6C9983-C089-0B46-8D40-ADCFB217BE7D}" srcOrd="7" destOrd="0" presId="urn:microsoft.com/office/officeart/2005/8/layout/list1"/>
    <dgm:cxn modelId="{69F5AFEC-DD3D-4242-9256-0FEAE2D05234}" type="presParOf" srcId="{254AC699-3440-3D46-8C22-3490D38DC80E}" destId="{06C46678-3671-B340-BE30-B8A8C89F4015}" srcOrd="8" destOrd="0" presId="urn:microsoft.com/office/officeart/2005/8/layout/list1"/>
    <dgm:cxn modelId="{440E000A-49D0-A149-84B6-1A9DEDC57851}" type="presParOf" srcId="{06C46678-3671-B340-BE30-B8A8C89F4015}" destId="{8D976864-CEA5-AA4C-B16E-57C61CAA56D4}" srcOrd="0" destOrd="0" presId="urn:microsoft.com/office/officeart/2005/8/layout/list1"/>
    <dgm:cxn modelId="{49B5B113-747A-6543-962A-84BB278C96D1}" type="presParOf" srcId="{06C46678-3671-B340-BE30-B8A8C89F4015}" destId="{EBE20FCB-0130-C945-8DB3-703DBA502BC5}" srcOrd="1" destOrd="0" presId="urn:microsoft.com/office/officeart/2005/8/layout/list1"/>
    <dgm:cxn modelId="{5F0AF249-AD86-FE4F-B1A2-13C1ED2F3766}" type="presParOf" srcId="{254AC699-3440-3D46-8C22-3490D38DC80E}" destId="{4367AA37-610F-2644-A2BD-A7BA8DC7793C}" srcOrd="9" destOrd="0" presId="urn:microsoft.com/office/officeart/2005/8/layout/list1"/>
    <dgm:cxn modelId="{B1BCAE95-471D-F64D-B045-45D885F22105}" type="presParOf" srcId="{254AC699-3440-3D46-8C22-3490D38DC80E}" destId="{395FD7DA-29BE-4A42-9115-C64C1BFF86A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E6701A-B311-48E2-B195-FCABD7DC0C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C737AA-CFA9-428D-B4B0-705E9D9730E5}">
      <dgm:prSet/>
      <dgm:spPr/>
      <dgm:t>
        <a:bodyPr/>
        <a:lstStyle/>
        <a:p>
          <a:r>
            <a:rPr lang="en-US"/>
            <a:t>Choose a name that represents the goal of the project</a:t>
          </a:r>
        </a:p>
      </dgm:t>
    </dgm:pt>
    <dgm:pt modelId="{DFBEDD75-3AD3-43F6-BA4F-A128B5293427}" type="parTrans" cxnId="{785DBD6F-E6E5-48DA-90B3-5222638CF868}">
      <dgm:prSet/>
      <dgm:spPr/>
      <dgm:t>
        <a:bodyPr/>
        <a:lstStyle/>
        <a:p>
          <a:endParaRPr lang="en-US"/>
        </a:p>
      </dgm:t>
    </dgm:pt>
    <dgm:pt modelId="{841417DC-A093-45C7-B61A-25634BFE791E}" type="sibTrans" cxnId="{785DBD6F-E6E5-48DA-90B3-5222638CF868}">
      <dgm:prSet/>
      <dgm:spPr/>
      <dgm:t>
        <a:bodyPr/>
        <a:lstStyle/>
        <a:p>
          <a:endParaRPr lang="en-US"/>
        </a:p>
      </dgm:t>
    </dgm:pt>
    <dgm:pt modelId="{6CB168A6-A67C-4CA4-A22A-20F249131EF6}">
      <dgm:prSet/>
      <dgm:spPr/>
      <dgm:t>
        <a:bodyPr/>
        <a:lstStyle/>
        <a:p>
          <a:r>
            <a:rPr lang="en-US"/>
            <a:t>But easy to say and remember</a:t>
          </a:r>
        </a:p>
      </dgm:t>
    </dgm:pt>
    <dgm:pt modelId="{8657ECDF-2AC0-468A-8FFF-4AF4C08D586C}" type="parTrans" cxnId="{6547F52D-A37F-45DE-A174-8695FD4F3807}">
      <dgm:prSet/>
      <dgm:spPr/>
      <dgm:t>
        <a:bodyPr/>
        <a:lstStyle/>
        <a:p>
          <a:endParaRPr lang="en-US"/>
        </a:p>
      </dgm:t>
    </dgm:pt>
    <dgm:pt modelId="{79F394E8-81BA-4271-9735-0027E24981B4}" type="sibTrans" cxnId="{6547F52D-A37F-45DE-A174-8695FD4F3807}">
      <dgm:prSet/>
      <dgm:spPr/>
      <dgm:t>
        <a:bodyPr/>
        <a:lstStyle/>
        <a:p>
          <a:endParaRPr lang="en-US"/>
        </a:p>
      </dgm:t>
    </dgm:pt>
    <dgm:pt modelId="{0C00CCBB-D77B-4249-9324-639C590AAA93}">
      <dgm:prSet/>
      <dgm:spPr/>
      <dgm:t>
        <a:bodyPr/>
        <a:lstStyle/>
        <a:p>
          <a:r>
            <a:rPr lang="en-US"/>
            <a:t>Look around for trademarks, projects with the same name, etc.</a:t>
          </a:r>
        </a:p>
      </dgm:t>
    </dgm:pt>
    <dgm:pt modelId="{FD90F8B3-2486-4774-88C5-1247A190545D}" type="parTrans" cxnId="{2D1751DD-FE5B-4B0A-AC8A-B653E558AEAF}">
      <dgm:prSet/>
      <dgm:spPr/>
      <dgm:t>
        <a:bodyPr/>
        <a:lstStyle/>
        <a:p>
          <a:endParaRPr lang="en-US"/>
        </a:p>
      </dgm:t>
    </dgm:pt>
    <dgm:pt modelId="{6810F244-0B9E-4697-A28C-46318C27608B}" type="sibTrans" cxnId="{2D1751DD-FE5B-4B0A-AC8A-B653E558AEAF}">
      <dgm:prSet/>
      <dgm:spPr/>
      <dgm:t>
        <a:bodyPr/>
        <a:lstStyle/>
        <a:p>
          <a:endParaRPr lang="en-US"/>
        </a:p>
      </dgm:t>
    </dgm:pt>
    <dgm:pt modelId="{1F0333AE-8872-4D87-8F77-49A86B7713CC}">
      <dgm:prSet/>
      <dgm:spPr/>
      <dgm:t>
        <a:bodyPr/>
        <a:lstStyle/>
        <a:p>
          <a:r>
            <a:rPr lang="en-US"/>
            <a:t>Domain: check for the name looking for the .org, .net, .com also helps look for already existing things</a:t>
          </a:r>
        </a:p>
      </dgm:t>
    </dgm:pt>
    <dgm:pt modelId="{93F33280-0D64-4518-A1FE-5D4107A86CFE}" type="parTrans" cxnId="{27E82878-0521-4DF7-B2A1-1BD4A5C9E3C6}">
      <dgm:prSet/>
      <dgm:spPr/>
      <dgm:t>
        <a:bodyPr/>
        <a:lstStyle/>
        <a:p>
          <a:endParaRPr lang="en-US"/>
        </a:p>
      </dgm:t>
    </dgm:pt>
    <dgm:pt modelId="{7DCF7097-70C3-41B9-89C3-98D98A31B6C6}" type="sibTrans" cxnId="{27E82878-0521-4DF7-B2A1-1BD4A5C9E3C6}">
      <dgm:prSet/>
      <dgm:spPr/>
      <dgm:t>
        <a:bodyPr/>
        <a:lstStyle/>
        <a:p>
          <a:endParaRPr lang="en-US"/>
        </a:p>
      </dgm:t>
    </dgm:pt>
    <dgm:pt modelId="{F82EDA08-127A-4E56-9A63-0A3C4F0DDED3}" type="pres">
      <dgm:prSet presAssocID="{ACE6701A-B311-48E2-B195-FCABD7DC0C3B}" presName="root" presStyleCnt="0">
        <dgm:presLayoutVars>
          <dgm:dir/>
          <dgm:resizeHandles val="exact"/>
        </dgm:presLayoutVars>
      </dgm:prSet>
      <dgm:spPr/>
    </dgm:pt>
    <dgm:pt modelId="{2EBCC0CF-588A-4FB0-9936-8DA6855A8D48}" type="pres">
      <dgm:prSet presAssocID="{53C737AA-CFA9-428D-B4B0-705E9D9730E5}" presName="compNode" presStyleCnt="0"/>
      <dgm:spPr/>
    </dgm:pt>
    <dgm:pt modelId="{FDD769A9-B745-4653-8723-2554B457E762}" type="pres">
      <dgm:prSet presAssocID="{53C737AA-CFA9-428D-B4B0-705E9D9730E5}" presName="bgRect" presStyleLbl="bgShp" presStyleIdx="0" presStyleCnt="3"/>
      <dgm:spPr/>
    </dgm:pt>
    <dgm:pt modelId="{26F731E9-09D7-4A48-8F5D-08891B512D99}" type="pres">
      <dgm:prSet presAssocID="{53C737AA-CFA9-428D-B4B0-705E9D9730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09231F4-E8E7-4326-86AD-44CF3B4F6696}" type="pres">
      <dgm:prSet presAssocID="{53C737AA-CFA9-428D-B4B0-705E9D9730E5}" presName="spaceRect" presStyleCnt="0"/>
      <dgm:spPr/>
    </dgm:pt>
    <dgm:pt modelId="{D8E3DDF8-62B8-4862-8E04-DAC2F92E455E}" type="pres">
      <dgm:prSet presAssocID="{53C737AA-CFA9-428D-B4B0-705E9D9730E5}" presName="parTx" presStyleLbl="revTx" presStyleIdx="0" presStyleCnt="4">
        <dgm:presLayoutVars>
          <dgm:chMax val="0"/>
          <dgm:chPref val="0"/>
        </dgm:presLayoutVars>
      </dgm:prSet>
      <dgm:spPr/>
    </dgm:pt>
    <dgm:pt modelId="{E558CB14-DF84-40D4-8128-2C08DE2187D5}" type="pres">
      <dgm:prSet presAssocID="{53C737AA-CFA9-428D-B4B0-705E9D9730E5}" presName="desTx" presStyleLbl="revTx" presStyleIdx="1" presStyleCnt="4">
        <dgm:presLayoutVars/>
      </dgm:prSet>
      <dgm:spPr/>
    </dgm:pt>
    <dgm:pt modelId="{D35235F0-5806-444E-B974-436C2B189284}" type="pres">
      <dgm:prSet presAssocID="{841417DC-A093-45C7-B61A-25634BFE791E}" presName="sibTrans" presStyleCnt="0"/>
      <dgm:spPr/>
    </dgm:pt>
    <dgm:pt modelId="{A015C6CC-3D49-4FD9-A17D-8422989F8D0F}" type="pres">
      <dgm:prSet presAssocID="{0C00CCBB-D77B-4249-9324-639C590AAA93}" presName="compNode" presStyleCnt="0"/>
      <dgm:spPr/>
    </dgm:pt>
    <dgm:pt modelId="{AAA5F3F1-12CC-4A59-9A5D-F9E994716270}" type="pres">
      <dgm:prSet presAssocID="{0C00CCBB-D77B-4249-9324-639C590AAA93}" presName="bgRect" presStyleLbl="bgShp" presStyleIdx="1" presStyleCnt="3"/>
      <dgm:spPr/>
    </dgm:pt>
    <dgm:pt modelId="{C9B7865E-FE11-4C0D-B44C-60670AD016DA}" type="pres">
      <dgm:prSet presAssocID="{0C00CCBB-D77B-4249-9324-639C590AAA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E248102E-F181-44B4-BA4E-22C1673B120B}" type="pres">
      <dgm:prSet presAssocID="{0C00CCBB-D77B-4249-9324-639C590AAA93}" presName="spaceRect" presStyleCnt="0"/>
      <dgm:spPr/>
    </dgm:pt>
    <dgm:pt modelId="{CCE6402F-DBE3-4244-9ECC-C6E5F514D6B5}" type="pres">
      <dgm:prSet presAssocID="{0C00CCBB-D77B-4249-9324-639C590AAA93}" presName="parTx" presStyleLbl="revTx" presStyleIdx="2" presStyleCnt="4">
        <dgm:presLayoutVars>
          <dgm:chMax val="0"/>
          <dgm:chPref val="0"/>
        </dgm:presLayoutVars>
      </dgm:prSet>
      <dgm:spPr/>
    </dgm:pt>
    <dgm:pt modelId="{6D885240-E5A0-46B5-A86B-164467A9A7BF}" type="pres">
      <dgm:prSet presAssocID="{6810F244-0B9E-4697-A28C-46318C27608B}" presName="sibTrans" presStyleCnt="0"/>
      <dgm:spPr/>
    </dgm:pt>
    <dgm:pt modelId="{BB28F892-5329-4BB7-933C-F73E6258506B}" type="pres">
      <dgm:prSet presAssocID="{1F0333AE-8872-4D87-8F77-49A86B7713CC}" presName="compNode" presStyleCnt="0"/>
      <dgm:spPr/>
    </dgm:pt>
    <dgm:pt modelId="{C2E539B4-27E7-4330-8510-EAD98933279A}" type="pres">
      <dgm:prSet presAssocID="{1F0333AE-8872-4D87-8F77-49A86B7713CC}" presName="bgRect" presStyleLbl="bgShp" presStyleIdx="2" presStyleCnt="3"/>
      <dgm:spPr/>
    </dgm:pt>
    <dgm:pt modelId="{275EA1BA-C517-403B-8B4A-06B073FD50DA}" type="pres">
      <dgm:prSet presAssocID="{1F0333AE-8872-4D87-8F77-49A86B7713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8BBC5CA-77C5-454D-9B9B-B70EBE200D85}" type="pres">
      <dgm:prSet presAssocID="{1F0333AE-8872-4D87-8F77-49A86B7713CC}" presName="spaceRect" presStyleCnt="0"/>
      <dgm:spPr/>
    </dgm:pt>
    <dgm:pt modelId="{A3171FF9-7AB5-477E-AB64-4086C364B6B6}" type="pres">
      <dgm:prSet presAssocID="{1F0333AE-8872-4D87-8F77-49A86B7713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547F52D-A37F-45DE-A174-8695FD4F3807}" srcId="{53C737AA-CFA9-428D-B4B0-705E9D9730E5}" destId="{6CB168A6-A67C-4CA4-A22A-20F249131EF6}" srcOrd="0" destOrd="0" parTransId="{8657ECDF-2AC0-468A-8FFF-4AF4C08D586C}" sibTransId="{79F394E8-81BA-4271-9735-0027E24981B4}"/>
    <dgm:cxn modelId="{76EED746-7149-4AE2-9DD1-A14FBA6451F8}" type="presOf" srcId="{53C737AA-CFA9-428D-B4B0-705E9D9730E5}" destId="{D8E3DDF8-62B8-4862-8E04-DAC2F92E455E}" srcOrd="0" destOrd="0" presId="urn:microsoft.com/office/officeart/2018/2/layout/IconVerticalSolidList"/>
    <dgm:cxn modelId="{0D10365C-C7EF-4D58-BE96-06C63A7FA718}" type="presOf" srcId="{6CB168A6-A67C-4CA4-A22A-20F249131EF6}" destId="{E558CB14-DF84-40D4-8128-2C08DE2187D5}" srcOrd="0" destOrd="0" presId="urn:microsoft.com/office/officeart/2018/2/layout/IconVerticalSolidList"/>
    <dgm:cxn modelId="{785DBD6F-E6E5-48DA-90B3-5222638CF868}" srcId="{ACE6701A-B311-48E2-B195-FCABD7DC0C3B}" destId="{53C737AA-CFA9-428D-B4B0-705E9D9730E5}" srcOrd="0" destOrd="0" parTransId="{DFBEDD75-3AD3-43F6-BA4F-A128B5293427}" sibTransId="{841417DC-A093-45C7-B61A-25634BFE791E}"/>
    <dgm:cxn modelId="{27E82878-0521-4DF7-B2A1-1BD4A5C9E3C6}" srcId="{ACE6701A-B311-48E2-B195-FCABD7DC0C3B}" destId="{1F0333AE-8872-4D87-8F77-49A86B7713CC}" srcOrd="2" destOrd="0" parTransId="{93F33280-0D64-4518-A1FE-5D4107A86CFE}" sibTransId="{7DCF7097-70C3-41B9-89C3-98D98A31B6C6}"/>
    <dgm:cxn modelId="{07AB859C-7D9A-4E49-99A0-58C2F6DF0F7D}" type="presOf" srcId="{0C00CCBB-D77B-4249-9324-639C590AAA93}" destId="{CCE6402F-DBE3-4244-9ECC-C6E5F514D6B5}" srcOrd="0" destOrd="0" presId="urn:microsoft.com/office/officeart/2018/2/layout/IconVerticalSolidList"/>
    <dgm:cxn modelId="{1DC569CB-F43D-47B2-A347-5FEEAEE5A0F3}" type="presOf" srcId="{ACE6701A-B311-48E2-B195-FCABD7DC0C3B}" destId="{F82EDA08-127A-4E56-9A63-0A3C4F0DDED3}" srcOrd="0" destOrd="0" presId="urn:microsoft.com/office/officeart/2018/2/layout/IconVerticalSolidList"/>
    <dgm:cxn modelId="{FAE7C4D7-BC92-408F-B51E-D4517B417443}" type="presOf" srcId="{1F0333AE-8872-4D87-8F77-49A86B7713CC}" destId="{A3171FF9-7AB5-477E-AB64-4086C364B6B6}" srcOrd="0" destOrd="0" presId="urn:microsoft.com/office/officeart/2018/2/layout/IconVerticalSolidList"/>
    <dgm:cxn modelId="{2D1751DD-FE5B-4B0A-AC8A-B653E558AEAF}" srcId="{ACE6701A-B311-48E2-B195-FCABD7DC0C3B}" destId="{0C00CCBB-D77B-4249-9324-639C590AAA93}" srcOrd="1" destOrd="0" parTransId="{FD90F8B3-2486-4774-88C5-1247A190545D}" sibTransId="{6810F244-0B9E-4697-A28C-46318C27608B}"/>
    <dgm:cxn modelId="{18353D4C-EB54-44B2-8526-5F9F9E1209D7}" type="presParOf" srcId="{F82EDA08-127A-4E56-9A63-0A3C4F0DDED3}" destId="{2EBCC0CF-588A-4FB0-9936-8DA6855A8D48}" srcOrd="0" destOrd="0" presId="urn:microsoft.com/office/officeart/2018/2/layout/IconVerticalSolidList"/>
    <dgm:cxn modelId="{00C91ABB-618E-48A0-82EA-51DA6F33DB37}" type="presParOf" srcId="{2EBCC0CF-588A-4FB0-9936-8DA6855A8D48}" destId="{FDD769A9-B745-4653-8723-2554B457E762}" srcOrd="0" destOrd="0" presId="urn:microsoft.com/office/officeart/2018/2/layout/IconVerticalSolidList"/>
    <dgm:cxn modelId="{CADE2C91-5223-437E-9367-0813520D9C2B}" type="presParOf" srcId="{2EBCC0CF-588A-4FB0-9936-8DA6855A8D48}" destId="{26F731E9-09D7-4A48-8F5D-08891B512D99}" srcOrd="1" destOrd="0" presId="urn:microsoft.com/office/officeart/2018/2/layout/IconVerticalSolidList"/>
    <dgm:cxn modelId="{9AF0872D-15B8-4052-827D-342896BE1762}" type="presParOf" srcId="{2EBCC0CF-588A-4FB0-9936-8DA6855A8D48}" destId="{C09231F4-E8E7-4326-86AD-44CF3B4F6696}" srcOrd="2" destOrd="0" presId="urn:microsoft.com/office/officeart/2018/2/layout/IconVerticalSolidList"/>
    <dgm:cxn modelId="{6B701E73-698E-47A3-AB41-AEF420D517C4}" type="presParOf" srcId="{2EBCC0CF-588A-4FB0-9936-8DA6855A8D48}" destId="{D8E3DDF8-62B8-4862-8E04-DAC2F92E455E}" srcOrd="3" destOrd="0" presId="urn:microsoft.com/office/officeart/2018/2/layout/IconVerticalSolidList"/>
    <dgm:cxn modelId="{FA503BBB-9FDD-4DB1-9F3B-68CD960993B3}" type="presParOf" srcId="{2EBCC0CF-588A-4FB0-9936-8DA6855A8D48}" destId="{E558CB14-DF84-40D4-8128-2C08DE2187D5}" srcOrd="4" destOrd="0" presId="urn:microsoft.com/office/officeart/2018/2/layout/IconVerticalSolidList"/>
    <dgm:cxn modelId="{A5B0EAD6-A815-486D-8686-7232BA63DB3C}" type="presParOf" srcId="{F82EDA08-127A-4E56-9A63-0A3C4F0DDED3}" destId="{D35235F0-5806-444E-B974-436C2B189284}" srcOrd="1" destOrd="0" presId="urn:microsoft.com/office/officeart/2018/2/layout/IconVerticalSolidList"/>
    <dgm:cxn modelId="{EEF41017-86A8-46D5-BAE4-80F47CBF120E}" type="presParOf" srcId="{F82EDA08-127A-4E56-9A63-0A3C4F0DDED3}" destId="{A015C6CC-3D49-4FD9-A17D-8422989F8D0F}" srcOrd="2" destOrd="0" presId="urn:microsoft.com/office/officeart/2018/2/layout/IconVerticalSolidList"/>
    <dgm:cxn modelId="{AD0FFFB7-7583-4013-BFBC-36071414A95D}" type="presParOf" srcId="{A015C6CC-3D49-4FD9-A17D-8422989F8D0F}" destId="{AAA5F3F1-12CC-4A59-9A5D-F9E994716270}" srcOrd="0" destOrd="0" presId="urn:microsoft.com/office/officeart/2018/2/layout/IconVerticalSolidList"/>
    <dgm:cxn modelId="{455E95A2-5B8D-475C-84B1-7E373D569098}" type="presParOf" srcId="{A015C6CC-3D49-4FD9-A17D-8422989F8D0F}" destId="{C9B7865E-FE11-4C0D-B44C-60670AD016DA}" srcOrd="1" destOrd="0" presId="urn:microsoft.com/office/officeart/2018/2/layout/IconVerticalSolidList"/>
    <dgm:cxn modelId="{73E37BA9-B830-426E-9A99-DAC339FD0FAB}" type="presParOf" srcId="{A015C6CC-3D49-4FD9-A17D-8422989F8D0F}" destId="{E248102E-F181-44B4-BA4E-22C1673B120B}" srcOrd="2" destOrd="0" presId="urn:microsoft.com/office/officeart/2018/2/layout/IconVerticalSolidList"/>
    <dgm:cxn modelId="{25D7885B-E4EB-475A-8AB4-EE0A9D1814C8}" type="presParOf" srcId="{A015C6CC-3D49-4FD9-A17D-8422989F8D0F}" destId="{CCE6402F-DBE3-4244-9ECC-C6E5F514D6B5}" srcOrd="3" destOrd="0" presId="urn:microsoft.com/office/officeart/2018/2/layout/IconVerticalSolidList"/>
    <dgm:cxn modelId="{E37F8357-7BF2-4948-9D34-C294D7DA7331}" type="presParOf" srcId="{F82EDA08-127A-4E56-9A63-0A3C4F0DDED3}" destId="{6D885240-E5A0-46B5-A86B-164467A9A7BF}" srcOrd="3" destOrd="0" presId="urn:microsoft.com/office/officeart/2018/2/layout/IconVerticalSolidList"/>
    <dgm:cxn modelId="{8735BA3A-308A-4F9C-AD21-5EB80711CEB5}" type="presParOf" srcId="{F82EDA08-127A-4E56-9A63-0A3C4F0DDED3}" destId="{BB28F892-5329-4BB7-933C-F73E6258506B}" srcOrd="4" destOrd="0" presId="urn:microsoft.com/office/officeart/2018/2/layout/IconVerticalSolidList"/>
    <dgm:cxn modelId="{885F32CB-40B8-42FB-98D2-7326BD85630A}" type="presParOf" srcId="{BB28F892-5329-4BB7-933C-F73E6258506B}" destId="{C2E539B4-27E7-4330-8510-EAD98933279A}" srcOrd="0" destOrd="0" presId="urn:microsoft.com/office/officeart/2018/2/layout/IconVerticalSolidList"/>
    <dgm:cxn modelId="{91C36453-2807-4B75-BF7A-2008A6209842}" type="presParOf" srcId="{BB28F892-5329-4BB7-933C-F73E6258506B}" destId="{275EA1BA-C517-403B-8B4A-06B073FD50DA}" srcOrd="1" destOrd="0" presId="urn:microsoft.com/office/officeart/2018/2/layout/IconVerticalSolidList"/>
    <dgm:cxn modelId="{F7A4453C-1CA5-4490-B402-045D343C2FF1}" type="presParOf" srcId="{BB28F892-5329-4BB7-933C-F73E6258506B}" destId="{48BBC5CA-77C5-454D-9B9B-B70EBE200D85}" srcOrd="2" destOrd="0" presId="urn:microsoft.com/office/officeart/2018/2/layout/IconVerticalSolidList"/>
    <dgm:cxn modelId="{8D7CC3AC-EA0D-474A-8B32-3499AD6A8C35}" type="presParOf" srcId="{BB28F892-5329-4BB7-933C-F73E6258506B}" destId="{A3171FF9-7AB5-477E-AB64-4086C364B6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DE9FB4-2175-4E45-A8A0-659568371A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F1D0F4-6333-4382-B1E3-F276D807A43F}">
      <dgm:prSet/>
      <dgm:spPr/>
      <dgm:t>
        <a:bodyPr/>
        <a:lstStyle/>
        <a:p>
          <a:r>
            <a:rPr lang="en-US"/>
            <a:t>What does this software do?</a:t>
          </a:r>
        </a:p>
      </dgm:t>
    </dgm:pt>
    <dgm:pt modelId="{D238FE64-4C8B-40AE-A929-5A5FADF51C0E}" type="parTrans" cxnId="{598F85FE-3F7F-40F6-88B3-0F962B08E879}">
      <dgm:prSet/>
      <dgm:spPr/>
      <dgm:t>
        <a:bodyPr/>
        <a:lstStyle/>
        <a:p>
          <a:endParaRPr lang="en-US"/>
        </a:p>
      </dgm:t>
    </dgm:pt>
    <dgm:pt modelId="{C1A0F727-C8A4-4178-807F-43CF35C2DAF2}" type="sibTrans" cxnId="{598F85FE-3F7F-40F6-88B3-0F962B08E879}">
      <dgm:prSet/>
      <dgm:spPr/>
      <dgm:t>
        <a:bodyPr/>
        <a:lstStyle/>
        <a:p>
          <a:endParaRPr lang="en-US"/>
        </a:p>
      </dgm:t>
    </dgm:pt>
    <dgm:pt modelId="{E73D4C37-482F-4803-9E41-1C59630F6420}">
      <dgm:prSet/>
      <dgm:spPr/>
      <dgm:t>
        <a:bodyPr/>
        <a:lstStyle/>
        <a:p>
          <a:r>
            <a:rPr lang="en-US"/>
            <a:t>What is planned for it? (Future features)</a:t>
          </a:r>
        </a:p>
      </dgm:t>
    </dgm:pt>
    <dgm:pt modelId="{61C379FE-3CB4-44A2-AFC1-28677D375AA5}" type="parTrans" cxnId="{509098A6-F81A-4C4F-BF2A-469F082073B9}">
      <dgm:prSet/>
      <dgm:spPr/>
      <dgm:t>
        <a:bodyPr/>
        <a:lstStyle/>
        <a:p>
          <a:endParaRPr lang="en-US"/>
        </a:p>
      </dgm:t>
    </dgm:pt>
    <dgm:pt modelId="{CD061168-3299-497A-9416-84073AC4E85B}" type="sibTrans" cxnId="{509098A6-F81A-4C4F-BF2A-469F082073B9}">
      <dgm:prSet/>
      <dgm:spPr/>
      <dgm:t>
        <a:bodyPr/>
        <a:lstStyle/>
        <a:p>
          <a:endParaRPr lang="en-US"/>
        </a:p>
      </dgm:t>
    </dgm:pt>
    <dgm:pt modelId="{50FDE4D0-BCED-4AA7-BBE8-B749DD72753B}">
      <dgm:prSet/>
      <dgm:spPr/>
      <dgm:t>
        <a:bodyPr/>
        <a:lstStyle/>
        <a:p>
          <a:r>
            <a:rPr lang="en-US"/>
            <a:t>What do I need to run your project?</a:t>
          </a:r>
        </a:p>
      </dgm:t>
    </dgm:pt>
    <dgm:pt modelId="{C586FA98-B947-4177-A97B-06E7702CC291}" type="parTrans" cxnId="{911CA475-6C21-4814-89DF-0F10DBE55717}">
      <dgm:prSet/>
      <dgm:spPr/>
      <dgm:t>
        <a:bodyPr/>
        <a:lstStyle/>
        <a:p>
          <a:endParaRPr lang="en-US"/>
        </a:p>
      </dgm:t>
    </dgm:pt>
    <dgm:pt modelId="{A57C82FD-850D-4139-8905-B4CC3B6D3F0D}" type="sibTrans" cxnId="{911CA475-6C21-4814-89DF-0F10DBE55717}">
      <dgm:prSet/>
      <dgm:spPr/>
      <dgm:t>
        <a:bodyPr/>
        <a:lstStyle/>
        <a:p>
          <a:endParaRPr lang="en-US"/>
        </a:p>
      </dgm:t>
    </dgm:pt>
    <dgm:pt modelId="{FEED4CE1-4C8C-40BA-86D4-828039C8DDEF}">
      <dgm:prSet/>
      <dgm:spPr/>
      <dgm:t>
        <a:bodyPr/>
        <a:lstStyle/>
        <a:p>
          <a:r>
            <a:rPr lang="en-US"/>
            <a:t>OS, compiler, disk space, etc.</a:t>
          </a:r>
        </a:p>
      </dgm:t>
    </dgm:pt>
    <dgm:pt modelId="{BEFEAA0F-1244-4052-8083-7A6748ACECFE}" type="parTrans" cxnId="{1A48B151-4132-4B2B-8D4E-010653619D7C}">
      <dgm:prSet/>
      <dgm:spPr/>
      <dgm:t>
        <a:bodyPr/>
        <a:lstStyle/>
        <a:p>
          <a:endParaRPr lang="en-US"/>
        </a:p>
      </dgm:t>
    </dgm:pt>
    <dgm:pt modelId="{8F052D99-04FC-4C99-B53C-0992987C7BCF}" type="sibTrans" cxnId="{1A48B151-4132-4B2B-8D4E-010653619D7C}">
      <dgm:prSet/>
      <dgm:spPr/>
      <dgm:t>
        <a:bodyPr/>
        <a:lstStyle/>
        <a:p>
          <a:endParaRPr lang="en-US"/>
        </a:p>
      </dgm:t>
    </dgm:pt>
    <dgm:pt modelId="{C2136C2E-16DB-4318-8E12-5A94E91F0B2D}" type="pres">
      <dgm:prSet presAssocID="{C3DE9FB4-2175-4E45-A8A0-659568371AD3}" presName="root" presStyleCnt="0">
        <dgm:presLayoutVars>
          <dgm:dir/>
          <dgm:resizeHandles val="exact"/>
        </dgm:presLayoutVars>
      </dgm:prSet>
      <dgm:spPr/>
    </dgm:pt>
    <dgm:pt modelId="{DB2F83CE-D49C-458C-8926-DAE655BAD4CD}" type="pres">
      <dgm:prSet presAssocID="{9AF1D0F4-6333-4382-B1E3-F276D807A43F}" presName="compNode" presStyleCnt="0"/>
      <dgm:spPr/>
    </dgm:pt>
    <dgm:pt modelId="{7452190C-468F-4132-92EA-F4AFC9589D0A}" type="pres">
      <dgm:prSet presAssocID="{9AF1D0F4-6333-4382-B1E3-F276D807A43F}" presName="bgRect" presStyleLbl="bgShp" presStyleIdx="0" presStyleCnt="3"/>
      <dgm:spPr/>
    </dgm:pt>
    <dgm:pt modelId="{B91B598A-A390-45B5-A6D5-2A3B5C401133}" type="pres">
      <dgm:prSet presAssocID="{9AF1D0F4-6333-4382-B1E3-F276D807A4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9C69D92-E855-47FD-97D9-8309B908158B}" type="pres">
      <dgm:prSet presAssocID="{9AF1D0F4-6333-4382-B1E3-F276D807A43F}" presName="spaceRect" presStyleCnt="0"/>
      <dgm:spPr/>
    </dgm:pt>
    <dgm:pt modelId="{9A0DB938-59AB-4C02-9DD1-1E4AAE024D07}" type="pres">
      <dgm:prSet presAssocID="{9AF1D0F4-6333-4382-B1E3-F276D807A43F}" presName="parTx" presStyleLbl="revTx" presStyleIdx="0" presStyleCnt="4">
        <dgm:presLayoutVars>
          <dgm:chMax val="0"/>
          <dgm:chPref val="0"/>
        </dgm:presLayoutVars>
      </dgm:prSet>
      <dgm:spPr/>
    </dgm:pt>
    <dgm:pt modelId="{2623AC5A-B75A-4169-9011-6F57DDA90679}" type="pres">
      <dgm:prSet presAssocID="{C1A0F727-C8A4-4178-807F-43CF35C2DAF2}" presName="sibTrans" presStyleCnt="0"/>
      <dgm:spPr/>
    </dgm:pt>
    <dgm:pt modelId="{A7F4464D-B9D8-408F-A274-3A59D6512E80}" type="pres">
      <dgm:prSet presAssocID="{E73D4C37-482F-4803-9E41-1C59630F6420}" presName="compNode" presStyleCnt="0"/>
      <dgm:spPr/>
    </dgm:pt>
    <dgm:pt modelId="{B2B93E6D-D441-46CA-A7D9-BE44107E80E3}" type="pres">
      <dgm:prSet presAssocID="{E73D4C37-482F-4803-9E41-1C59630F6420}" presName="bgRect" presStyleLbl="bgShp" presStyleIdx="1" presStyleCnt="3"/>
      <dgm:spPr/>
    </dgm:pt>
    <dgm:pt modelId="{0605BCC1-3B1D-4649-ACB4-1F70C770185D}" type="pres">
      <dgm:prSet presAssocID="{E73D4C37-482F-4803-9E41-1C59630F64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D6B9FAE-EA8C-499F-B336-B18CD59E850A}" type="pres">
      <dgm:prSet presAssocID="{E73D4C37-482F-4803-9E41-1C59630F6420}" presName="spaceRect" presStyleCnt="0"/>
      <dgm:spPr/>
    </dgm:pt>
    <dgm:pt modelId="{69571ACD-C352-4F42-837A-BE7BC0B05242}" type="pres">
      <dgm:prSet presAssocID="{E73D4C37-482F-4803-9E41-1C59630F6420}" presName="parTx" presStyleLbl="revTx" presStyleIdx="1" presStyleCnt="4">
        <dgm:presLayoutVars>
          <dgm:chMax val="0"/>
          <dgm:chPref val="0"/>
        </dgm:presLayoutVars>
      </dgm:prSet>
      <dgm:spPr/>
    </dgm:pt>
    <dgm:pt modelId="{9FD7E7A8-DAF5-463B-B6F7-79CBDC597AFC}" type="pres">
      <dgm:prSet presAssocID="{CD061168-3299-497A-9416-84073AC4E85B}" presName="sibTrans" presStyleCnt="0"/>
      <dgm:spPr/>
    </dgm:pt>
    <dgm:pt modelId="{68EA9A3C-F973-4B86-9E9F-EDEE0B801DFB}" type="pres">
      <dgm:prSet presAssocID="{50FDE4D0-BCED-4AA7-BBE8-B749DD72753B}" presName="compNode" presStyleCnt="0"/>
      <dgm:spPr/>
    </dgm:pt>
    <dgm:pt modelId="{7506EFBB-99F5-47A4-92CC-D423D5136E84}" type="pres">
      <dgm:prSet presAssocID="{50FDE4D0-BCED-4AA7-BBE8-B749DD72753B}" presName="bgRect" presStyleLbl="bgShp" presStyleIdx="2" presStyleCnt="3"/>
      <dgm:spPr/>
    </dgm:pt>
    <dgm:pt modelId="{D61FA9DE-BFEB-43D8-9132-BFC7B5CB53E2}" type="pres">
      <dgm:prSet presAssocID="{50FDE4D0-BCED-4AA7-BBE8-B749DD7275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DF70C8E-0319-4E6E-9BD6-016337549BCF}" type="pres">
      <dgm:prSet presAssocID="{50FDE4D0-BCED-4AA7-BBE8-B749DD72753B}" presName="spaceRect" presStyleCnt="0"/>
      <dgm:spPr/>
    </dgm:pt>
    <dgm:pt modelId="{9B0D70B2-7352-4717-B007-B88FE2BCEAD8}" type="pres">
      <dgm:prSet presAssocID="{50FDE4D0-BCED-4AA7-BBE8-B749DD72753B}" presName="parTx" presStyleLbl="revTx" presStyleIdx="2" presStyleCnt="4">
        <dgm:presLayoutVars>
          <dgm:chMax val="0"/>
          <dgm:chPref val="0"/>
        </dgm:presLayoutVars>
      </dgm:prSet>
      <dgm:spPr/>
    </dgm:pt>
    <dgm:pt modelId="{AAE61CF3-8F32-4E2A-8C59-D5E20B369A58}" type="pres">
      <dgm:prSet presAssocID="{50FDE4D0-BCED-4AA7-BBE8-B749DD72753B}" presName="desTx" presStyleLbl="revTx" presStyleIdx="3" presStyleCnt="4">
        <dgm:presLayoutVars/>
      </dgm:prSet>
      <dgm:spPr/>
    </dgm:pt>
  </dgm:ptLst>
  <dgm:cxnLst>
    <dgm:cxn modelId="{95AEF538-75ED-4A46-8BBE-6C510FAF988F}" type="presOf" srcId="{C3DE9FB4-2175-4E45-A8A0-659568371AD3}" destId="{C2136C2E-16DB-4318-8E12-5A94E91F0B2D}" srcOrd="0" destOrd="0" presId="urn:microsoft.com/office/officeart/2018/2/layout/IconVerticalSolidList"/>
    <dgm:cxn modelId="{C75F523F-973C-480A-A3AF-D54368CBCDA9}" type="presOf" srcId="{50FDE4D0-BCED-4AA7-BBE8-B749DD72753B}" destId="{9B0D70B2-7352-4717-B007-B88FE2BCEAD8}" srcOrd="0" destOrd="0" presId="urn:microsoft.com/office/officeart/2018/2/layout/IconVerticalSolidList"/>
    <dgm:cxn modelId="{90318249-4167-4143-82E3-61C2678C146A}" type="presOf" srcId="{FEED4CE1-4C8C-40BA-86D4-828039C8DDEF}" destId="{AAE61CF3-8F32-4E2A-8C59-D5E20B369A58}" srcOrd="0" destOrd="0" presId="urn:microsoft.com/office/officeart/2018/2/layout/IconVerticalSolidList"/>
    <dgm:cxn modelId="{35B3574C-DA16-4368-9E9D-D2E920DC4FAF}" type="presOf" srcId="{9AF1D0F4-6333-4382-B1E3-F276D807A43F}" destId="{9A0DB938-59AB-4C02-9DD1-1E4AAE024D07}" srcOrd="0" destOrd="0" presId="urn:microsoft.com/office/officeart/2018/2/layout/IconVerticalSolidList"/>
    <dgm:cxn modelId="{1A48B151-4132-4B2B-8D4E-010653619D7C}" srcId="{50FDE4D0-BCED-4AA7-BBE8-B749DD72753B}" destId="{FEED4CE1-4C8C-40BA-86D4-828039C8DDEF}" srcOrd="0" destOrd="0" parTransId="{BEFEAA0F-1244-4052-8083-7A6748ACECFE}" sibTransId="{8F052D99-04FC-4C99-B53C-0992987C7BCF}"/>
    <dgm:cxn modelId="{911CA475-6C21-4814-89DF-0F10DBE55717}" srcId="{C3DE9FB4-2175-4E45-A8A0-659568371AD3}" destId="{50FDE4D0-BCED-4AA7-BBE8-B749DD72753B}" srcOrd="2" destOrd="0" parTransId="{C586FA98-B947-4177-A97B-06E7702CC291}" sibTransId="{A57C82FD-850D-4139-8905-B4CC3B6D3F0D}"/>
    <dgm:cxn modelId="{509098A6-F81A-4C4F-BF2A-469F082073B9}" srcId="{C3DE9FB4-2175-4E45-A8A0-659568371AD3}" destId="{E73D4C37-482F-4803-9E41-1C59630F6420}" srcOrd="1" destOrd="0" parTransId="{61C379FE-3CB4-44A2-AFC1-28677D375AA5}" sibTransId="{CD061168-3299-497A-9416-84073AC4E85B}"/>
    <dgm:cxn modelId="{A62649B7-2F01-4E9F-90FD-53183E89F29D}" type="presOf" srcId="{E73D4C37-482F-4803-9E41-1C59630F6420}" destId="{69571ACD-C352-4F42-837A-BE7BC0B05242}" srcOrd="0" destOrd="0" presId="urn:microsoft.com/office/officeart/2018/2/layout/IconVerticalSolidList"/>
    <dgm:cxn modelId="{598F85FE-3F7F-40F6-88B3-0F962B08E879}" srcId="{C3DE9FB4-2175-4E45-A8A0-659568371AD3}" destId="{9AF1D0F4-6333-4382-B1E3-F276D807A43F}" srcOrd="0" destOrd="0" parTransId="{D238FE64-4C8B-40AE-A929-5A5FADF51C0E}" sibTransId="{C1A0F727-C8A4-4178-807F-43CF35C2DAF2}"/>
    <dgm:cxn modelId="{1A39916B-E9ED-43F1-B507-3063560ED95F}" type="presParOf" srcId="{C2136C2E-16DB-4318-8E12-5A94E91F0B2D}" destId="{DB2F83CE-D49C-458C-8926-DAE655BAD4CD}" srcOrd="0" destOrd="0" presId="urn:microsoft.com/office/officeart/2018/2/layout/IconVerticalSolidList"/>
    <dgm:cxn modelId="{2E56D6AE-EB86-433F-9FCB-CF76AE27ADF1}" type="presParOf" srcId="{DB2F83CE-D49C-458C-8926-DAE655BAD4CD}" destId="{7452190C-468F-4132-92EA-F4AFC9589D0A}" srcOrd="0" destOrd="0" presId="urn:microsoft.com/office/officeart/2018/2/layout/IconVerticalSolidList"/>
    <dgm:cxn modelId="{C711B704-1666-4831-AAE6-400208D43DDD}" type="presParOf" srcId="{DB2F83CE-D49C-458C-8926-DAE655BAD4CD}" destId="{B91B598A-A390-45B5-A6D5-2A3B5C401133}" srcOrd="1" destOrd="0" presId="urn:microsoft.com/office/officeart/2018/2/layout/IconVerticalSolidList"/>
    <dgm:cxn modelId="{7DF6A742-ACA0-4A69-99E9-AAD0D3CBA016}" type="presParOf" srcId="{DB2F83CE-D49C-458C-8926-DAE655BAD4CD}" destId="{69C69D92-E855-47FD-97D9-8309B908158B}" srcOrd="2" destOrd="0" presId="urn:microsoft.com/office/officeart/2018/2/layout/IconVerticalSolidList"/>
    <dgm:cxn modelId="{5757D321-2FE3-4F61-83C6-FDBB75C75EB2}" type="presParOf" srcId="{DB2F83CE-D49C-458C-8926-DAE655BAD4CD}" destId="{9A0DB938-59AB-4C02-9DD1-1E4AAE024D07}" srcOrd="3" destOrd="0" presId="urn:microsoft.com/office/officeart/2018/2/layout/IconVerticalSolidList"/>
    <dgm:cxn modelId="{EF7DF742-381D-4A13-BEAF-6AAA175F0DAD}" type="presParOf" srcId="{C2136C2E-16DB-4318-8E12-5A94E91F0B2D}" destId="{2623AC5A-B75A-4169-9011-6F57DDA90679}" srcOrd="1" destOrd="0" presId="urn:microsoft.com/office/officeart/2018/2/layout/IconVerticalSolidList"/>
    <dgm:cxn modelId="{F333A47A-BE57-420D-AC6E-124A708C7264}" type="presParOf" srcId="{C2136C2E-16DB-4318-8E12-5A94E91F0B2D}" destId="{A7F4464D-B9D8-408F-A274-3A59D6512E80}" srcOrd="2" destOrd="0" presId="urn:microsoft.com/office/officeart/2018/2/layout/IconVerticalSolidList"/>
    <dgm:cxn modelId="{4F469A2B-9140-4652-B95A-6D506EE34C04}" type="presParOf" srcId="{A7F4464D-B9D8-408F-A274-3A59D6512E80}" destId="{B2B93E6D-D441-46CA-A7D9-BE44107E80E3}" srcOrd="0" destOrd="0" presId="urn:microsoft.com/office/officeart/2018/2/layout/IconVerticalSolidList"/>
    <dgm:cxn modelId="{72707BFC-6FDA-4F82-B7B4-1A2657A69A98}" type="presParOf" srcId="{A7F4464D-B9D8-408F-A274-3A59D6512E80}" destId="{0605BCC1-3B1D-4649-ACB4-1F70C770185D}" srcOrd="1" destOrd="0" presId="urn:microsoft.com/office/officeart/2018/2/layout/IconVerticalSolidList"/>
    <dgm:cxn modelId="{E3FB5422-DD31-4F47-B555-CC0D75A214C8}" type="presParOf" srcId="{A7F4464D-B9D8-408F-A274-3A59D6512E80}" destId="{6D6B9FAE-EA8C-499F-B336-B18CD59E850A}" srcOrd="2" destOrd="0" presId="urn:microsoft.com/office/officeart/2018/2/layout/IconVerticalSolidList"/>
    <dgm:cxn modelId="{B98B8AF5-E292-4C58-B91A-3CD561C94CA3}" type="presParOf" srcId="{A7F4464D-B9D8-408F-A274-3A59D6512E80}" destId="{69571ACD-C352-4F42-837A-BE7BC0B05242}" srcOrd="3" destOrd="0" presId="urn:microsoft.com/office/officeart/2018/2/layout/IconVerticalSolidList"/>
    <dgm:cxn modelId="{4004B109-D9E3-4211-A2D0-B91E542A1E8C}" type="presParOf" srcId="{C2136C2E-16DB-4318-8E12-5A94E91F0B2D}" destId="{9FD7E7A8-DAF5-463B-B6F7-79CBDC597AFC}" srcOrd="3" destOrd="0" presId="urn:microsoft.com/office/officeart/2018/2/layout/IconVerticalSolidList"/>
    <dgm:cxn modelId="{FAAA36BB-F24B-4B35-B336-9917AE572A53}" type="presParOf" srcId="{C2136C2E-16DB-4318-8E12-5A94E91F0B2D}" destId="{68EA9A3C-F973-4B86-9E9F-EDEE0B801DFB}" srcOrd="4" destOrd="0" presId="urn:microsoft.com/office/officeart/2018/2/layout/IconVerticalSolidList"/>
    <dgm:cxn modelId="{7DDF2791-E760-405A-8B4C-0610DC2E76C4}" type="presParOf" srcId="{68EA9A3C-F973-4B86-9E9F-EDEE0B801DFB}" destId="{7506EFBB-99F5-47A4-92CC-D423D5136E84}" srcOrd="0" destOrd="0" presId="urn:microsoft.com/office/officeart/2018/2/layout/IconVerticalSolidList"/>
    <dgm:cxn modelId="{935555CE-E014-430A-8F49-DA3764CCB63E}" type="presParOf" srcId="{68EA9A3C-F973-4B86-9E9F-EDEE0B801DFB}" destId="{D61FA9DE-BFEB-43D8-9132-BFC7B5CB53E2}" srcOrd="1" destOrd="0" presId="urn:microsoft.com/office/officeart/2018/2/layout/IconVerticalSolidList"/>
    <dgm:cxn modelId="{2F0CD87C-C038-46E4-A8AD-4015A366BD46}" type="presParOf" srcId="{68EA9A3C-F973-4B86-9E9F-EDEE0B801DFB}" destId="{9DF70C8E-0319-4E6E-9BD6-016337549BCF}" srcOrd="2" destOrd="0" presId="urn:microsoft.com/office/officeart/2018/2/layout/IconVerticalSolidList"/>
    <dgm:cxn modelId="{4A355CA0-95A6-4411-A4BA-75EBDE75424E}" type="presParOf" srcId="{68EA9A3C-F973-4B86-9E9F-EDEE0B801DFB}" destId="{9B0D70B2-7352-4717-B007-B88FE2BCEAD8}" srcOrd="3" destOrd="0" presId="urn:microsoft.com/office/officeart/2018/2/layout/IconVerticalSolidList"/>
    <dgm:cxn modelId="{17F14E8C-431A-4352-919D-1F22E2EA4329}" type="presParOf" srcId="{68EA9A3C-F973-4B86-9E9F-EDEE0B801DFB}" destId="{AAE61CF3-8F32-4E2A-8C59-D5E20B369A5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9EDF3F-B5C6-4541-AEBA-79B299272984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756FCE-3A15-4DAD-B0EC-7047415607A4}">
      <dgm:prSet/>
      <dgm:spPr/>
      <dgm:t>
        <a:bodyPr/>
        <a:lstStyle/>
        <a:p>
          <a:r>
            <a:rPr lang="en-US"/>
            <a:t>Public issue tracker is needed</a:t>
          </a:r>
        </a:p>
      </dgm:t>
    </dgm:pt>
    <dgm:pt modelId="{1505BAE1-BB3D-4861-852D-228D0329B5FC}" type="parTrans" cxnId="{6764FDAC-5DC5-4978-A513-47FDA372BCD3}">
      <dgm:prSet/>
      <dgm:spPr/>
      <dgm:t>
        <a:bodyPr/>
        <a:lstStyle/>
        <a:p>
          <a:endParaRPr lang="en-US"/>
        </a:p>
      </dgm:t>
    </dgm:pt>
    <dgm:pt modelId="{626348CD-DC12-40E4-A1E2-14EDAD5A5F60}" type="sibTrans" cxnId="{6764FDAC-5DC5-4978-A513-47FDA372BCD3}">
      <dgm:prSet/>
      <dgm:spPr/>
      <dgm:t>
        <a:bodyPr/>
        <a:lstStyle/>
        <a:p>
          <a:endParaRPr lang="en-US"/>
        </a:p>
      </dgm:t>
    </dgm:pt>
    <dgm:pt modelId="{16471549-F1AE-4921-8833-C35F5D9E6EB3}">
      <dgm:prSet/>
      <dgm:spPr/>
      <dgm:t>
        <a:bodyPr/>
        <a:lstStyle/>
        <a:p>
          <a:r>
            <a:rPr lang="en-US"/>
            <a:t>Report bugs</a:t>
          </a:r>
        </a:p>
      </dgm:t>
    </dgm:pt>
    <dgm:pt modelId="{4219023C-BBB4-4826-9990-587D047234F2}" type="parTrans" cxnId="{367F69DE-D6B6-4642-89B0-DDE50E99CD46}">
      <dgm:prSet/>
      <dgm:spPr/>
      <dgm:t>
        <a:bodyPr/>
        <a:lstStyle/>
        <a:p>
          <a:endParaRPr lang="en-US"/>
        </a:p>
      </dgm:t>
    </dgm:pt>
    <dgm:pt modelId="{E85D846E-D9FE-4FD4-AD39-0C1A103364A9}" type="sibTrans" cxnId="{367F69DE-D6B6-4642-89B0-DDE50E99CD46}">
      <dgm:prSet/>
      <dgm:spPr/>
      <dgm:t>
        <a:bodyPr/>
        <a:lstStyle/>
        <a:p>
          <a:endParaRPr lang="en-US"/>
        </a:p>
      </dgm:t>
    </dgm:pt>
    <dgm:pt modelId="{EB33CE8D-BDD0-4AA2-8685-218B58CAC3D1}">
      <dgm:prSet/>
      <dgm:spPr/>
      <dgm:t>
        <a:bodyPr/>
        <a:lstStyle/>
        <a:p>
          <a:r>
            <a:rPr lang="en-US"/>
            <a:t>Check the project activity</a:t>
          </a:r>
        </a:p>
      </dgm:t>
    </dgm:pt>
    <dgm:pt modelId="{9087D06F-D719-4F34-9A22-5260F6F7A84B}" type="parTrans" cxnId="{7720407C-AAFA-427D-B7D1-ED8360AEFF40}">
      <dgm:prSet/>
      <dgm:spPr/>
      <dgm:t>
        <a:bodyPr/>
        <a:lstStyle/>
        <a:p>
          <a:endParaRPr lang="en-US"/>
        </a:p>
      </dgm:t>
    </dgm:pt>
    <dgm:pt modelId="{A20BCB68-8A0E-4E75-B147-453A295D021B}" type="sibTrans" cxnId="{7720407C-AAFA-427D-B7D1-ED8360AEFF40}">
      <dgm:prSet/>
      <dgm:spPr/>
      <dgm:t>
        <a:bodyPr/>
        <a:lstStyle/>
        <a:p>
          <a:endParaRPr lang="en-US"/>
        </a:p>
      </dgm:t>
    </dgm:pt>
    <dgm:pt modelId="{88764F27-65AD-4F88-8936-9DD17DB107FE}">
      <dgm:prSet/>
      <dgm:spPr/>
      <dgm:t>
        <a:bodyPr/>
        <a:lstStyle/>
        <a:p>
          <a:r>
            <a:rPr lang="en-US"/>
            <a:t>Contribute</a:t>
          </a:r>
        </a:p>
      </dgm:t>
    </dgm:pt>
    <dgm:pt modelId="{7A6AD0F7-A38B-40CF-BB98-F3B33AB80E43}" type="parTrans" cxnId="{9FF79EEA-AD52-4335-8212-4CC1BC254FA9}">
      <dgm:prSet/>
      <dgm:spPr/>
      <dgm:t>
        <a:bodyPr/>
        <a:lstStyle/>
        <a:p>
          <a:endParaRPr lang="en-US"/>
        </a:p>
      </dgm:t>
    </dgm:pt>
    <dgm:pt modelId="{4FE5CD58-E5EB-459D-B58B-EB9941686058}" type="sibTrans" cxnId="{9FF79EEA-AD52-4335-8212-4CC1BC254FA9}">
      <dgm:prSet/>
      <dgm:spPr/>
      <dgm:t>
        <a:bodyPr/>
        <a:lstStyle/>
        <a:p>
          <a:endParaRPr lang="en-US"/>
        </a:p>
      </dgm:t>
    </dgm:pt>
    <dgm:pt modelId="{6DBA8545-3408-4A4C-9452-F8046847AEF9}">
      <dgm:prSet/>
      <dgm:spPr/>
      <dgm:t>
        <a:bodyPr/>
        <a:lstStyle/>
        <a:p>
          <a:r>
            <a:rPr lang="en-US"/>
            <a:t>Curating the issue tracker is a constant and infinite task</a:t>
          </a:r>
        </a:p>
      </dgm:t>
    </dgm:pt>
    <dgm:pt modelId="{E32AD2E9-C69A-4C06-BBEC-CBF3BE1F9EA7}" type="parTrans" cxnId="{9451EF41-A451-4AC2-9B5F-0DBB6489E6D5}">
      <dgm:prSet/>
      <dgm:spPr/>
      <dgm:t>
        <a:bodyPr/>
        <a:lstStyle/>
        <a:p>
          <a:endParaRPr lang="en-US"/>
        </a:p>
      </dgm:t>
    </dgm:pt>
    <dgm:pt modelId="{3632E8F1-417E-462D-9E47-D9494F3CA549}" type="sibTrans" cxnId="{9451EF41-A451-4AC2-9B5F-0DBB6489E6D5}">
      <dgm:prSet/>
      <dgm:spPr/>
      <dgm:t>
        <a:bodyPr/>
        <a:lstStyle/>
        <a:p>
          <a:endParaRPr lang="en-US"/>
        </a:p>
      </dgm:t>
    </dgm:pt>
    <dgm:pt modelId="{B9B43AD8-D9D2-044D-8BAF-4E06788DCA96}" type="pres">
      <dgm:prSet presAssocID="{A49EDF3F-B5C6-4541-AEBA-79B299272984}" presName="linear" presStyleCnt="0">
        <dgm:presLayoutVars>
          <dgm:dir/>
          <dgm:animLvl val="lvl"/>
          <dgm:resizeHandles val="exact"/>
        </dgm:presLayoutVars>
      </dgm:prSet>
      <dgm:spPr/>
    </dgm:pt>
    <dgm:pt modelId="{10244166-5756-574C-90B0-177B50029B9F}" type="pres">
      <dgm:prSet presAssocID="{55756FCE-3A15-4DAD-B0EC-7047415607A4}" presName="parentLin" presStyleCnt="0"/>
      <dgm:spPr/>
    </dgm:pt>
    <dgm:pt modelId="{B846D724-F8DA-1D41-92CE-1A9C5C02A21D}" type="pres">
      <dgm:prSet presAssocID="{55756FCE-3A15-4DAD-B0EC-7047415607A4}" presName="parentLeftMargin" presStyleLbl="node1" presStyleIdx="0" presStyleCnt="2"/>
      <dgm:spPr/>
    </dgm:pt>
    <dgm:pt modelId="{351E0F92-B889-DA43-8713-CD41A334A0D6}" type="pres">
      <dgm:prSet presAssocID="{55756FCE-3A15-4DAD-B0EC-7047415607A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CCDEFA-9602-6347-A201-4FBA883CDC9A}" type="pres">
      <dgm:prSet presAssocID="{55756FCE-3A15-4DAD-B0EC-7047415607A4}" presName="negativeSpace" presStyleCnt="0"/>
      <dgm:spPr/>
    </dgm:pt>
    <dgm:pt modelId="{7A5AD7D0-628B-6748-8569-2F5EF5402620}" type="pres">
      <dgm:prSet presAssocID="{55756FCE-3A15-4DAD-B0EC-7047415607A4}" presName="childText" presStyleLbl="conFgAcc1" presStyleIdx="0" presStyleCnt="2">
        <dgm:presLayoutVars>
          <dgm:bulletEnabled val="1"/>
        </dgm:presLayoutVars>
      </dgm:prSet>
      <dgm:spPr/>
    </dgm:pt>
    <dgm:pt modelId="{56F5E01F-7796-414F-A85E-37281A92CBC2}" type="pres">
      <dgm:prSet presAssocID="{626348CD-DC12-40E4-A1E2-14EDAD5A5F60}" presName="spaceBetweenRectangles" presStyleCnt="0"/>
      <dgm:spPr/>
    </dgm:pt>
    <dgm:pt modelId="{ED31FD22-B919-624B-AB1B-7BD9B0B5B2D6}" type="pres">
      <dgm:prSet presAssocID="{6DBA8545-3408-4A4C-9452-F8046847AEF9}" presName="parentLin" presStyleCnt="0"/>
      <dgm:spPr/>
    </dgm:pt>
    <dgm:pt modelId="{2B8D2085-DF09-9C46-B7C4-4851146C2479}" type="pres">
      <dgm:prSet presAssocID="{6DBA8545-3408-4A4C-9452-F8046847AEF9}" presName="parentLeftMargin" presStyleLbl="node1" presStyleIdx="0" presStyleCnt="2"/>
      <dgm:spPr/>
    </dgm:pt>
    <dgm:pt modelId="{8C3FE6A0-AB0B-8A4D-8AC7-2C10DAC9E665}" type="pres">
      <dgm:prSet presAssocID="{6DBA8545-3408-4A4C-9452-F8046847AE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19EE273-9F13-2747-B8F8-269FA1D80A01}" type="pres">
      <dgm:prSet presAssocID="{6DBA8545-3408-4A4C-9452-F8046847AEF9}" presName="negativeSpace" presStyleCnt="0"/>
      <dgm:spPr/>
    </dgm:pt>
    <dgm:pt modelId="{4B832D59-9FDE-EA4F-A4C7-DC24C3DCC2C7}" type="pres">
      <dgm:prSet presAssocID="{6DBA8545-3408-4A4C-9452-F8046847AE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760F91B-4B9E-1A42-A191-5988A366EB72}" type="presOf" srcId="{88764F27-65AD-4F88-8936-9DD17DB107FE}" destId="{7A5AD7D0-628B-6748-8569-2F5EF5402620}" srcOrd="0" destOrd="2" presId="urn:microsoft.com/office/officeart/2005/8/layout/list1"/>
    <dgm:cxn modelId="{B33E8238-ED38-5C4D-AE1F-6E665D0715E3}" type="presOf" srcId="{EB33CE8D-BDD0-4AA2-8685-218B58CAC3D1}" destId="{7A5AD7D0-628B-6748-8569-2F5EF5402620}" srcOrd="0" destOrd="1" presId="urn:microsoft.com/office/officeart/2005/8/layout/list1"/>
    <dgm:cxn modelId="{9451EF41-A451-4AC2-9B5F-0DBB6489E6D5}" srcId="{A49EDF3F-B5C6-4541-AEBA-79B299272984}" destId="{6DBA8545-3408-4A4C-9452-F8046847AEF9}" srcOrd="1" destOrd="0" parTransId="{E32AD2E9-C69A-4C06-BBEC-CBF3BE1F9EA7}" sibTransId="{3632E8F1-417E-462D-9E47-D9494F3CA549}"/>
    <dgm:cxn modelId="{B2AE0E57-BEC6-7C45-8B8B-A1F3B1C13268}" type="presOf" srcId="{A49EDF3F-B5C6-4541-AEBA-79B299272984}" destId="{B9B43AD8-D9D2-044D-8BAF-4E06788DCA96}" srcOrd="0" destOrd="0" presId="urn:microsoft.com/office/officeart/2005/8/layout/list1"/>
    <dgm:cxn modelId="{9F25047C-A712-F84D-82D5-7BB58AE167F5}" type="presOf" srcId="{55756FCE-3A15-4DAD-B0EC-7047415607A4}" destId="{B846D724-F8DA-1D41-92CE-1A9C5C02A21D}" srcOrd="0" destOrd="0" presId="urn:microsoft.com/office/officeart/2005/8/layout/list1"/>
    <dgm:cxn modelId="{7720407C-AAFA-427D-B7D1-ED8360AEFF40}" srcId="{55756FCE-3A15-4DAD-B0EC-7047415607A4}" destId="{EB33CE8D-BDD0-4AA2-8685-218B58CAC3D1}" srcOrd="1" destOrd="0" parTransId="{9087D06F-D719-4F34-9A22-5260F6F7A84B}" sibTransId="{A20BCB68-8A0E-4E75-B147-453A295D021B}"/>
    <dgm:cxn modelId="{3C59B694-D95F-B941-B868-83C7F02C7B1F}" type="presOf" srcId="{6DBA8545-3408-4A4C-9452-F8046847AEF9}" destId="{8C3FE6A0-AB0B-8A4D-8AC7-2C10DAC9E665}" srcOrd="1" destOrd="0" presId="urn:microsoft.com/office/officeart/2005/8/layout/list1"/>
    <dgm:cxn modelId="{6764FDAC-5DC5-4978-A513-47FDA372BCD3}" srcId="{A49EDF3F-B5C6-4541-AEBA-79B299272984}" destId="{55756FCE-3A15-4DAD-B0EC-7047415607A4}" srcOrd="0" destOrd="0" parTransId="{1505BAE1-BB3D-4861-852D-228D0329B5FC}" sibTransId="{626348CD-DC12-40E4-A1E2-14EDAD5A5F60}"/>
    <dgm:cxn modelId="{70DCBEB9-BB07-BD4E-A266-F15F9D18D2E3}" type="presOf" srcId="{16471549-F1AE-4921-8833-C35F5D9E6EB3}" destId="{7A5AD7D0-628B-6748-8569-2F5EF5402620}" srcOrd="0" destOrd="0" presId="urn:microsoft.com/office/officeart/2005/8/layout/list1"/>
    <dgm:cxn modelId="{9CA147C8-9C1D-D440-A162-6325CE29311A}" type="presOf" srcId="{55756FCE-3A15-4DAD-B0EC-7047415607A4}" destId="{351E0F92-B889-DA43-8713-CD41A334A0D6}" srcOrd="1" destOrd="0" presId="urn:microsoft.com/office/officeart/2005/8/layout/list1"/>
    <dgm:cxn modelId="{313261DE-89A9-1C47-83BE-681CE9C833ED}" type="presOf" srcId="{6DBA8545-3408-4A4C-9452-F8046847AEF9}" destId="{2B8D2085-DF09-9C46-B7C4-4851146C2479}" srcOrd="0" destOrd="0" presId="urn:microsoft.com/office/officeart/2005/8/layout/list1"/>
    <dgm:cxn modelId="{367F69DE-D6B6-4642-89B0-DDE50E99CD46}" srcId="{55756FCE-3A15-4DAD-B0EC-7047415607A4}" destId="{16471549-F1AE-4921-8833-C35F5D9E6EB3}" srcOrd="0" destOrd="0" parTransId="{4219023C-BBB4-4826-9990-587D047234F2}" sibTransId="{E85D846E-D9FE-4FD4-AD39-0C1A103364A9}"/>
    <dgm:cxn modelId="{9FF79EEA-AD52-4335-8212-4CC1BC254FA9}" srcId="{55756FCE-3A15-4DAD-B0EC-7047415607A4}" destId="{88764F27-65AD-4F88-8936-9DD17DB107FE}" srcOrd="2" destOrd="0" parTransId="{7A6AD0F7-A38B-40CF-BB98-F3B33AB80E43}" sibTransId="{4FE5CD58-E5EB-459D-B58B-EB9941686058}"/>
    <dgm:cxn modelId="{8AF12D63-44CF-EE4D-9D21-E303E41AE136}" type="presParOf" srcId="{B9B43AD8-D9D2-044D-8BAF-4E06788DCA96}" destId="{10244166-5756-574C-90B0-177B50029B9F}" srcOrd="0" destOrd="0" presId="urn:microsoft.com/office/officeart/2005/8/layout/list1"/>
    <dgm:cxn modelId="{6481F51A-DA6B-5442-B1B8-8FD6D489FEFD}" type="presParOf" srcId="{10244166-5756-574C-90B0-177B50029B9F}" destId="{B846D724-F8DA-1D41-92CE-1A9C5C02A21D}" srcOrd="0" destOrd="0" presId="urn:microsoft.com/office/officeart/2005/8/layout/list1"/>
    <dgm:cxn modelId="{903389DE-23EE-C042-8FDA-CAA8931156F6}" type="presParOf" srcId="{10244166-5756-574C-90B0-177B50029B9F}" destId="{351E0F92-B889-DA43-8713-CD41A334A0D6}" srcOrd="1" destOrd="0" presId="urn:microsoft.com/office/officeart/2005/8/layout/list1"/>
    <dgm:cxn modelId="{76A09766-5022-BD49-8159-A443076AB7CB}" type="presParOf" srcId="{B9B43AD8-D9D2-044D-8BAF-4E06788DCA96}" destId="{55CCDEFA-9602-6347-A201-4FBA883CDC9A}" srcOrd="1" destOrd="0" presId="urn:microsoft.com/office/officeart/2005/8/layout/list1"/>
    <dgm:cxn modelId="{9E904042-5747-D349-B692-C7FF3A66FDAB}" type="presParOf" srcId="{B9B43AD8-D9D2-044D-8BAF-4E06788DCA96}" destId="{7A5AD7D0-628B-6748-8569-2F5EF5402620}" srcOrd="2" destOrd="0" presId="urn:microsoft.com/office/officeart/2005/8/layout/list1"/>
    <dgm:cxn modelId="{BD486ED8-EA37-4E44-AFCB-0D4302A12136}" type="presParOf" srcId="{B9B43AD8-D9D2-044D-8BAF-4E06788DCA96}" destId="{56F5E01F-7796-414F-A85E-37281A92CBC2}" srcOrd="3" destOrd="0" presId="urn:microsoft.com/office/officeart/2005/8/layout/list1"/>
    <dgm:cxn modelId="{0FD4A0B1-B86B-E948-8666-65D47E0E3F84}" type="presParOf" srcId="{B9B43AD8-D9D2-044D-8BAF-4E06788DCA96}" destId="{ED31FD22-B919-624B-AB1B-7BD9B0B5B2D6}" srcOrd="4" destOrd="0" presId="urn:microsoft.com/office/officeart/2005/8/layout/list1"/>
    <dgm:cxn modelId="{ACF3F2C0-0F85-EF4D-90F0-CBAA92F50D2E}" type="presParOf" srcId="{ED31FD22-B919-624B-AB1B-7BD9B0B5B2D6}" destId="{2B8D2085-DF09-9C46-B7C4-4851146C2479}" srcOrd="0" destOrd="0" presId="urn:microsoft.com/office/officeart/2005/8/layout/list1"/>
    <dgm:cxn modelId="{53EF604E-811C-474A-B716-01A78C93D7FB}" type="presParOf" srcId="{ED31FD22-B919-624B-AB1B-7BD9B0B5B2D6}" destId="{8C3FE6A0-AB0B-8A4D-8AC7-2C10DAC9E665}" srcOrd="1" destOrd="0" presId="urn:microsoft.com/office/officeart/2005/8/layout/list1"/>
    <dgm:cxn modelId="{3C616E21-AB64-4740-A142-12D12F08E444}" type="presParOf" srcId="{B9B43AD8-D9D2-044D-8BAF-4E06788DCA96}" destId="{919EE273-9F13-2747-B8F8-269FA1D80A01}" srcOrd="5" destOrd="0" presId="urn:microsoft.com/office/officeart/2005/8/layout/list1"/>
    <dgm:cxn modelId="{132D4AF9-FB6D-EB41-9FCE-C14BE43D1D1C}" type="presParOf" srcId="{B9B43AD8-D9D2-044D-8BAF-4E06788DCA96}" destId="{4B832D59-9FDE-EA4F-A4C7-DC24C3DCC2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7F5F85-F9A1-47D9-BE90-29F9382D815C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620A000-7CB7-410C-8E37-218A3B9D1E31}">
      <dgm:prSet/>
      <dgm:spPr/>
      <dgm:t>
        <a:bodyPr/>
        <a:lstStyle/>
        <a:p>
          <a:r>
            <a:rPr lang="en-US" dirty="0"/>
            <a:t>You MUST have your code in a version control system</a:t>
          </a:r>
        </a:p>
      </dgm:t>
    </dgm:pt>
    <dgm:pt modelId="{BFFE92B1-6650-4AF1-9F7F-D8776D3DAED3}" type="parTrans" cxnId="{14163442-AF10-40D1-B81D-7F1866F049D1}">
      <dgm:prSet/>
      <dgm:spPr/>
      <dgm:t>
        <a:bodyPr/>
        <a:lstStyle/>
        <a:p>
          <a:endParaRPr lang="en-US"/>
        </a:p>
      </dgm:t>
    </dgm:pt>
    <dgm:pt modelId="{931AFD5C-A125-4631-B88B-158037F8BD5A}" type="sibTrans" cxnId="{14163442-AF10-40D1-B81D-7F1866F049D1}">
      <dgm:prSet/>
      <dgm:spPr/>
      <dgm:t>
        <a:bodyPr/>
        <a:lstStyle/>
        <a:p>
          <a:endParaRPr lang="en-US"/>
        </a:p>
      </dgm:t>
    </dgm:pt>
    <dgm:pt modelId="{A9343B83-A26B-4CC7-B6AB-D7A034644EDE}">
      <dgm:prSet/>
      <dgm:spPr/>
      <dgm:t>
        <a:bodyPr/>
        <a:lstStyle/>
        <a:p>
          <a:r>
            <a:rPr lang="en-US"/>
            <a:t>For GitHub it is easy, we know</a:t>
          </a:r>
        </a:p>
      </dgm:t>
    </dgm:pt>
    <dgm:pt modelId="{1969F1F5-16D6-400B-916A-DB77953E9227}" type="parTrans" cxnId="{8C0183BD-112E-45F8-B105-F1370CAAFD8D}">
      <dgm:prSet/>
      <dgm:spPr/>
      <dgm:t>
        <a:bodyPr/>
        <a:lstStyle/>
        <a:p>
          <a:endParaRPr lang="en-US"/>
        </a:p>
      </dgm:t>
    </dgm:pt>
    <dgm:pt modelId="{0DC96A37-18CA-4CB2-898D-3B180B9FCBC7}" type="sibTrans" cxnId="{8C0183BD-112E-45F8-B105-F1370CAAFD8D}">
      <dgm:prSet/>
      <dgm:spPr/>
      <dgm:t>
        <a:bodyPr/>
        <a:lstStyle/>
        <a:p>
          <a:endParaRPr lang="en-US"/>
        </a:p>
      </dgm:t>
    </dgm:pt>
    <dgm:pt modelId="{39F5FEF5-7EF5-485E-ABEE-DA9558E2F3A4}">
      <dgm:prSet/>
      <dgm:spPr/>
      <dgm:t>
        <a:bodyPr/>
        <a:lstStyle/>
        <a:p>
          <a:r>
            <a:rPr lang="en-US"/>
            <a:t>It is not only about having it</a:t>
          </a:r>
        </a:p>
      </dgm:t>
    </dgm:pt>
    <dgm:pt modelId="{129FCC60-B0AE-41A8-A6CE-1FE52B9AD318}" type="parTrans" cxnId="{A9DFA9DD-6854-47B7-8E7B-65A612569440}">
      <dgm:prSet/>
      <dgm:spPr/>
      <dgm:t>
        <a:bodyPr/>
        <a:lstStyle/>
        <a:p>
          <a:endParaRPr lang="en-US"/>
        </a:p>
      </dgm:t>
    </dgm:pt>
    <dgm:pt modelId="{CB3E4C20-1824-4D9F-9BAB-79B66DC3A196}" type="sibTrans" cxnId="{A9DFA9DD-6854-47B7-8E7B-65A612569440}">
      <dgm:prSet/>
      <dgm:spPr/>
      <dgm:t>
        <a:bodyPr/>
        <a:lstStyle/>
        <a:p>
          <a:endParaRPr lang="en-US"/>
        </a:p>
      </dgm:t>
    </dgm:pt>
    <dgm:pt modelId="{A4389BA6-C107-4D19-82F8-4CEA4B906E85}">
      <dgm:prSet/>
      <dgm:spPr/>
      <dgm:t>
        <a:bodyPr/>
        <a:lstStyle/>
        <a:p>
          <a:r>
            <a:rPr lang="en-US"/>
            <a:t>Maintaining</a:t>
          </a:r>
        </a:p>
      </dgm:t>
    </dgm:pt>
    <dgm:pt modelId="{209A2F79-A6CF-4D9C-B503-90814245BF4C}" type="parTrans" cxnId="{3F90B821-15E9-436B-A591-FB009A4DE35E}">
      <dgm:prSet/>
      <dgm:spPr/>
      <dgm:t>
        <a:bodyPr/>
        <a:lstStyle/>
        <a:p>
          <a:endParaRPr lang="en-US"/>
        </a:p>
      </dgm:t>
    </dgm:pt>
    <dgm:pt modelId="{CBDAE2D8-68B5-49A6-ABA0-5D01D384C4D3}" type="sibTrans" cxnId="{3F90B821-15E9-436B-A591-FB009A4DE35E}">
      <dgm:prSet/>
      <dgm:spPr/>
      <dgm:t>
        <a:bodyPr/>
        <a:lstStyle/>
        <a:p>
          <a:endParaRPr lang="en-US"/>
        </a:p>
      </dgm:t>
    </dgm:pt>
    <dgm:pt modelId="{9425C7D6-3159-42B5-9C02-03881FA86814}">
      <dgm:prSet/>
      <dgm:spPr/>
      <dgm:t>
        <a:bodyPr/>
        <a:lstStyle/>
        <a:p>
          <a:r>
            <a:rPr lang="en-US"/>
            <a:t>Receiving/reviewing code</a:t>
          </a:r>
        </a:p>
      </dgm:t>
    </dgm:pt>
    <dgm:pt modelId="{AD90F938-43DC-4D4C-97E9-046BF1E2E654}" type="parTrans" cxnId="{F8863877-961D-42B9-9B18-2E4D47342D7D}">
      <dgm:prSet/>
      <dgm:spPr/>
      <dgm:t>
        <a:bodyPr/>
        <a:lstStyle/>
        <a:p>
          <a:endParaRPr lang="en-US"/>
        </a:p>
      </dgm:t>
    </dgm:pt>
    <dgm:pt modelId="{8BDA2B99-4729-4ABE-A86E-4A4E620296DE}" type="sibTrans" cxnId="{F8863877-961D-42B9-9B18-2E4D47342D7D}">
      <dgm:prSet/>
      <dgm:spPr/>
      <dgm:t>
        <a:bodyPr/>
        <a:lstStyle/>
        <a:p>
          <a:endParaRPr lang="en-US"/>
        </a:p>
      </dgm:t>
    </dgm:pt>
    <dgm:pt modelId="{C9C7F00D-A0F4-45B2-8AF4-5DA072DE1E90}">
      <dgm:prSet/>
      <dgm:spPr/>
      <dgm:t>
        <a:bodyPr/>
        <a:lstStyle/>
        <a:p>
          <a:r>
            <a:rPr lang="en-US"/>
            <a:t>Use the same way as ANYONE needs to use</a:t>
          </a:r>
        </a:p>
      </dgm:t>
    </dgm:pt>
    <dgm:pt modelId="{7084492A-B870-46B2-81E9-A1E3F7DBF02C}" type="parTrans" cxnId="{015FDA42-EB35-4C0E-B10D-0EB20E442C42}">
      <dgm:prSet/>
      <dgm:spPr/>
      <dgm:t>
        <a:bodyPr/>
        <a:lstStyle/>
        <a:p>
          <a:endParaRPr lang="en-US"/>
        </a:p>
      </dgm:t>
    </dgm:pt>
    <dgm:pt modelId="{4DF61E9A-14EF-4083-9933-3C1DCD27BC48}" type="sibTrans" cxnId="{015FDA42-EB35-4C0E-B10D-0EB20E442C42}">
      <dgm:prSet/>
      <dgm:spPr/>
      <dgm:t>
        <a:bodyPr/>
        <a:lstStyle/>
        <a:p>
          <a:endParaRPr lang="en-US"/>
        </a:p>
      </dgm:t>
    </dgm:pt>
    <dgm:pt modelId="{2AD60E15-506E-A946-BBD5-E3D4B986488E}" type="pres">
      <dgm:prSet presAssocID="{8B7F5F85-F9A1-47D9-BE90-29F9382D815C}" presName="Name0" presStyleCnt="0">
        <dgm:presLayoutVars>
          <dgm:dir/>
          <dgm:animLvl val="lvl"/>
          <dgm:resizeHandles val="exact"/>
        </dgm:presLayoutVars>
      </dgm:prSet>
      <dgm:spPr/>
    </dgm:pt>
    <dgm:pt modelId="{BF2B0CEC-8724-3948-B858-B7EB905759CE}" type="pres">
      <dgm:prSet presAssocID="{2620A000-7CB7-410C-8E37-218A3B9D1E31}" presName="linNode" presStyleCnt="0"/>
      <dgm:spPr/>
    </dgm:pt>
    <dgm:pt modelId="{E7CFC674-E636-4A45-837E-26420388F49A}" type="pres">
      <dgm:prSet presAssocID="{2620A000-7CB7-410C-8E37-218A3B9D1E3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23BCE5B-DD52-C244-9F45-A49CAB1A253D}" type="pres">
      <dgm:prSet presAssocID="{2620A000-7CB7-410C-8E37-218A3B9D1E31}" presName="descendantText" presStyleLbl="alignAccFollowNode1" presStyleIdx="0" presStyleCnt="2">
        <dgm:presLayoutVars>
          <dgm:bulletEnabled val="1"/>
        </dgm:presLayoutVars>
      </dgm:prSet>
      <dgm:spPr/>
    </dgm:pt>
    <dgm:pt modelId="{E30BB590-470A-814E-8AEE-E3D7056ECAC1}" type="pres">
      <dgm:prSet presAssocID="{931AFD5C-A125-4631-B88B-158037F8BD5A}" presName="sp" presStyleCnt="0"/>
      <dgm:spPr/>
    </dgm:pt>
    <dgm:pt modelId="{7C6CC282-4A12-924F-9BDC-F8D43A5689F8}" type="pres">
      <dgm:prSet presAssocID="{39F5FEF5-7EF5-485E-ABEE-DA9558E2F3A4}" presName="linNode" presStyleCnt="0"/>
      <dgm:spPr/>
    </dgm:pt>
    <dgm:pt modelId="{3CB76771-ADC6-D540-A519-B86DB98B5E81}" type="pres">
      <dgm:prSet presAssocID="{39F5FEF5-7EF5-485E-ABEE-DA9558E2F3A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836741F-5983-5E42-9967-DBF75C537F66}" type="pres">
      <dgm:prSet presAssocID="{39F5FEF5-7EF5-485E-ABEE-DA9558E2F3A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C4A4B17-B8EA-EC44-9418-F9F2CD2B2FE5}" type="presOf" srcId="{39F5FEF5-7EF5-485E-ABEE-DA9558E2F3A4}" destId="{3CB76771-ADC6-D540-A519-B86DB98B5E81}" srcOrd="0" destOrd="0" presId="urn:microsoft.com/office/officeart/2005/8/layout/vList5"/>
    <dgm:cxn modelId="{3F90B821-15E9-436B-A591-FB009A4DE35E}" srcId="{39F5FEF5-7EF5-485E-ABEE-DA9558E2F3A4}" destId="{A4389BA6-C107-4D19-82F8-4CEA4B906E85}" srcOrd="0" destOrd="0" parTransId="{209A2F79-A6CF-4D9C-B503-90814245BF4C}" sibTransId="{CBDAE2D8-68B5-49A6-ABA0-5D01D384C4D3}"/>
    <dgm:cxn modelId="{8A68C524-282D-D04C-9C52-69FC593A9B57}" type="presOf" srcId="{A4389BA6-C107-4D19-82F8-4CEA4B906E85}" destId="{0836741F-5983-5E42-9967-DBF75C537F66}" srcOrd="0" destOrd="0" presId="urn:microsoft.com/office/officeart/2005/8/layout/vList5"/>
    <dgm:cxn modelId="{9199562E-B6EE-8A45-9868-AA1755183C20}" type="presOf" srcId="{C9C7F00D-A0F4-45B2-8AF4-5DA072DE1E90}" destId="{0836741F-5983-5E42-9967-DBF75C537F66}" srcOrd="0" destOrd="2" presId="urn:microsoft.com/office/officeart/2005/8/layout/vList5"/>
    <dgm:cxn modelId="{14163442-AF10-40D1-B81D-7F1866F049D1}" srcId="{8B7F5F85-F9A1-47D9-BE90-29F9382D815C}" destId="{2620A000-7CB7-410C-8E37-218A3B9D1E31}" srcOrd="0" destOrd="0" parTransId="{BFFE92B1-6650-4AF1-9F7F-D8776D3DAED3}" sibTransId="{931AFD5C-A125-4631-B88B-158037F8BD5A}"/>
    <dgm:cxn modelId="{015FDA42-EB35-4C0E-B10D-0EB20E442C42}" srcId="{39F5FEF5-7EF5-485E-ABEE-DA9558E2F3A4}" destId="{C9C7F00D-A0F4-45B2-8AF4-5DA072DE1E90}" srcOrd="2" destOrd="0" parTransId="{7084492A-B870-46B2-81E9-A1E3F7DBF02C}" sibTransId="{4DF61E9A-14EF-4083-9933-3C1DCD27BC48}"/>
    <dgm:cxn modelId="{20C93D60-F4CA-724D-AD1F-904D05266D5A}" type="presOf" srcId="{A9343B83-A26B-4CC7-B6AB-D7A034644EDE}" destId="{123BCE5B-DD52-C244-9F45-A49CAB1A253D}" srcOrd="0" destOrd="0" presId="urn:microsoft.com/office/officeart/2005/8/layout/vList5"/>
    <dgm:cxn modelId="{64AE7772-A1C8-A649-8F59-E74CE042D079}" type="presOf" srcId="{8B7F5F85-F9A1-47D9-BE90-29F9382D815C}" destId="{2AD60E15-506E-A946-BBD5-E3D4B986488E}" srcOrd="0" destOrd="0" presId="urn:microsoft.com/office/officeart/2005/8/layout/vList5"/>
    <dgm:cxn modelId="{F8863877-961D-42B9-9B18-2E4D47342D7D}" srcId="{39F5FEF5-7EF5-485E-ABEE-DA9558E2F3A4}" destId="{9425C7D6-3159-42B5-9C02-03881FA86814}" srcOrd="1" destOrd="0" parTransId="{AD90F938-43DC-4D4C-97E9-046BF1E2E654}" sibTransId="{8BDA2B99-4729-4ABE-A86E-4A4E620296DE}"/>
    <dgm:cxn modelId="{0E444E7C-8D37-7640-8E5E-486BAB19B601}" type="presOf" srcId="{2620A000-7CB7-410C-8E37-218A3B9D1E31}" destId="{E7CFC674-E636-4A45-837E-26420388F49A}" srcOrd="0" destOrd="0" presId="urn:microsoft.com/office/officeart/2005/8/layout/vList5"/>
    <dgm:cxn modelId="{8C0183BD-112E-45F8-B105-F1370CAAFD8D}" srcId="{2620A000-7CB7-410C-8E37-218A3B9D1E31}" destId="{A9343B83-A26B-4CC7-B6AB-D7A034644EDE}" srcOrd="0" destOrd="0" parTransId="{1969F1F5-16D6-400B-916A-DB77953E9227}" sibTransId="{0DC96A37-18CA-4CB2-898D-3B180B9FCBC7}"/>
    <dgm:cxn modelId="{3FB3F6BE-640C-4847-AAA0-1EAE066C8DD2}" type="presOf" srcId="{9425C7D6-3159-42B5-9C02-03881FA86814}" destId="{0836741F-5983-5E42-9967-DBF75C537F66}" srcOrd="0" destOrd="1" presId="urn:microsoft.com/office/officeart/2005/8/layout/vList5"/>
    <dgm:cxn modelId="{A9DFA9DD-6854-47B7-8E7B-65A612569440}" srcId="{8B7F5F85-F9A1-47D9-BE90-29F9382D815C}" destId="{39F5FEF5-7EF5-485E-ABEE-DA9558E2F3A4}" srcOrd="1" destOrd="0" parTransId="{129FCC60-B0AE-41A8-A6CE-1FE52B9AD318}" sibTransId="{CB3E4C20-1824-4D9F-9BAB-79B66DC3A196}"/>
    <dgm:cxn modelId="{F8B6D610-5384-9C47-A7FF-8ECCF99807B1}" type="presParOf" srcId="{2AD60E15-506E-A946-BBD5-E3D4B986488E}" destId="{BF2B0CEC-8724-3948-B858-B7EB905759CE}" srcOrd="0" destOrd="0" presId="urn:microsoft.com/office/officeart/2005/8/layout/vList5"/>
    <dgm:cxn modelId="{15E158E6-517D-7546-9A99-0E433580C2A2}" type="presParOf" srcId="{BF2B0CEC-8724-3948-B858-B7EB905759CE}" destId="{E7CFC674-E636-4A45-837E-26420388F49A}" srcOrd="0" destOrd="0" presId="urn:microsoft.com/office/officeart/2005/8/layout/vList5"/>
    <dgm:cxn modelId="{847F4807-9759-E041-A428-DEC7F48560F5}" type="presParOf" srcId="{BF2B0CEC-8724-3948-B858-B7EB905759CE}" destId="{123BCE5B-DD52-C244-9F45-A49CAB1A253D}" srcOrd="1" destOrd="0" presId="urn:microsoft.com/office/officeart/2005/8/layout/vList5"/>
    <dgm:cxn modelId="{060D6406-6850-4748-B6E5-5D82D6507420}" type="presParOf" srcId="{2AD60E15-506E-A946-BBD5-E3D4B986488E}" destId="{E30BB590-470A-814E-8AEE-E3D7056ECAC1}" srcOrd="1" destOrd="0" presId="urn:microsoft.com/office/officeart/2005/8/layout/vList5"/>
    <dgm:cxn modelId="{F457C247-0612-6349-A49C-5B6B5905C96E}" type="presParOf" srcId="{2AD60E15-506E-A946-BBD5-E3D4B986488E}" destId="{7C6CC282-4A12-924F-9BDC-F8D43A5689F8}" srcOrd="2" destOrd="0" presId="urn:microsoft.com/office/officeart/2005/8/layout/vList5"/>
    <dgm:cxn modelId="{14E72543-E7E1-E541-BDF7-BFB80472AB6A}" type="presParOf" srcId="{7C6CC282-4A12-924F-9BDC-F8D43A5689F8}" destId="{3CB76771-ADC6-D540-A519-B86DB98B5E81}" srcOrd="0" destOrd="0" presId="urn:microsoft.com/office/officeart/2005/8/layout/vList5"/>
    <dgm:cxn modelId="{3E73C890-72A9-2F4E-BA3C-FFF2D2C30F7C}" type="presParOf" srcId="{7C6CC282-4A12-924F-9BDC-F8D43A5689F8}" destId="{0836741F-5983-5E42-9967-DBF75C537F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D7F2E9-2A92-4B11-81A8-EF263FC3ABB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6B061E-CF27-49FE-8DCE-41D5512EBFA1}">
      <dgm:prSet/>
      <dgm:spPr/>
      <dgm:t>
        <a:bodyPr/>
        <a:lstStyle/>
        <a:p>
          <a:r>
            <a:rPr lang="en-US"/>
            <a:t>More than the Issue Tracker</a:t>
          </a:r>
        </a:p>
      </dgm:t>
    </dgm:pt>
    <dgm:pt modelId="{71CCA076-4498-430A-AA38-F43852473A25}" type="parTrans" cxnId="{A8F29049-3767-4F15-B4DC-EF8D5E3AEC9F}">
      <dgm:prSet/>
      <dgm:spPr/>
      <dgm:t>
        <a:bodyPr/>
        <a:lstStyle/>
        <a:p>
          <a:endParaRPr lang="en-US"/>
        </a:p>
      </dgm:t>
    </dgm:pt>
    <dgm:pt modelId="{6E2F2B0D-3517-4801-891C-C2C861C09A6B}" type="sibTrans" cxnId="{A8F29049-3767-4F15-B4DC-EF8D5E3AEC9F}">
      <dgm:prSet/>
      <dgm:spPr/>
      <dgm:t>
        <a:bodyPr/>
        <a:lstStyle/>
        <a:p>
          <a:endParaRPr lang="en-US"/>
        </a:p>
      </dgm:t>
    </dgm:pt>
    <dgm:pt modelId="{AC2165DB-42F0-4ED0-92A1-32B66D17551B}">
      <dgm:prSet/>
      <dgm:spPr/>
      <dgm:t>
        <a:bodyPr/>
        <a:lstStyle/>
        <a:p>
          <a:r>
            <a:rPr lang="en-US"/>
            <a:t>Open Source is a collaborative endeavor</a:t>
          </a:r>
        </a:p>
      </dgm:t>
    </dgm:pt>
    <dgm:pt modelId="{BB600E42-E8E8-4DD7-8881-E7F5EE38744C}" type="parTrans" cxnId="{E9B070BF-DAEC-45D1-AF62-A4CF49226658}">
      <dgm:prSet/>
      <dgm:spPr/>
      <dgm:t>
        <a:bodyPr/>
        <a:lstStyle/>
        <a:p>
          <a:endParaRPr lang="en-US"/>
        </a:p>
      </dgm:t>
    </dgm:pt>
    <dgm:pt modelId="{A6BE6C82-A929-40BC-B83E-168C1E814098}" type="sibTrans" cxnId="{E9B070BF-DAEC-45D1-AF62-A4CF49226658}">
      <dgm:prSet/>
      <dgm:spPr/>
      <dgm:t>
        <a:bodyPr/>
        <a:lstStyle/>
        <a:p>
          <a:endParaRPr lang="en-US"/>
        </a:p>
      </dgm:t>
    </dgm:pt>
    <dgm:pt modelId="{94EC520C-0926-41CB-9D8E-B29FC96B00E0}">
      <dgm:prSet/>
      <dgm:spPr/>
      <dgm:t>
        <a:bodyPr/>
        <a:lstStyle/>
        <a:p>
          <a:r>
            <a:rPr lang="en-US"/>
            <a:t>Communication is key</a:t>
          </a:r>
        </a:p>
      </dgm:t>
    </dgm:pt>
    <dgm:pt modelId="{2556FFFC-3F1C-4E87-A13E-F6AA5645E012}" type="parTrans" cxnId="{D86D3963-CC57-4962-A3ED-5736B9EAB415}">
      <dgm:prSet/>
      <dgm:spPr/>
      <dgm:t>
        <a:bodyPr/>
        <a:lstStyle/>
        <a:p>
          <a:endParaRPr lang="en-US"/>
        </a:p>
      </dgm:t>
    </dgm:pt>
    <dgm:pt modelId="{87602013-D5F2-47A9-9CAE-B4FCCA73EE08}" type="sibTrans" cxnId="{D86D3963-CC57-4962-A3ED-5736B9EAB415}">
      <dgm:prSet/>
      <dgm:spPr/>
      <dgm:t>
        <a:bodyPr/>
        <a:lstStyle/>
        <a:p>
          <a:endParaRPr lang="en-US"/>
        </a:p>
      </dgm:t>
    </dgm:pt>
    <dgm:pt modelId="{4B52597D-74E2-4538-874D-E7C5E5B01E5A}">
      <dgm:prSet/>
      <dgm:spPr/>
      <dgm:t>
        <a:bodyPr/>
        <a:lstStyle/>
        <a:p>
          <a:r>
            <a:rPr lang="en-US"/>
            <a:t>Extra ways to communicate are interesting	</a:t>
          </a:r>
        </a:p>
      </dgm:t>
    </dgm:pt>
    <dgm:pt modelId="{7C92BE82-A271-4E3B-B3FE-6D8AFF70A099}" type="parTrans" cxnId="{472E7069-B2E0-4B28-AB28-F422B7F936F9}">
      <dgm:prSet/>
      <dgm:spPr/>
      <dgm:t>
        <a:bodyPr/>
        <a:lstStyle/>
        <a:p>
          <a:endParaRPr lang="en-US"/>
        </a:p>
      </dgm:t>
    </dgm:pt>
    <dgm:pt modelId="{D037B6C8-1F4D-48C8-BC91-2463C3F1936B}" type="sibTrans" cxnId="{472E7069-B2E0-4B28-AB28-F422B7F936F9}">
      <dgm:prSet/>
      <dgm:spPr/>
      <dgm:t>
        <a:bodyPr/>
        <a:lstStyle/>
        <a:p>
          <a:endParaRPr lang="en-US"/>
        </a:p>
      </dgm:t>
    </dgm:pt>
    <dgm:pt modelId="{6E25FF18-DDF5-4A7C-9996-ABCFA83C8D62}">
      <dgm:prSet/>
      <dgm:spPr/>
      <dgm:t>
        <a:bodyPr/>
        <a:lstStyle/>
        <a:p>
          <a:r>
            <a:rPr lang="en-US"/>
            <a:t>Slack, Discourse, IRC, mailing list</a:t>
          </a:r>
        </a:p>
      </dgm:t>
    </dgm:pt>
    <dgm:pt modelId="{3C1BE89A-C9CE-42AB-B932-A08D1F440F40}" type="parTrans" cxnId="{5A1D0498-8285-4A6D-B371-61426B76138E}">
      <dgm:prSet/>
      <dgm:spPr/>
      <dgm:t>
        <a:bodyPr/>
        <a:lstStyle/>
        <a:p>
          <a:endParaRPr lang="en-US"/>
        </a:p>
      </dgm:t>
    </dgm:pt>
    <dgm:pt modelId="{8CE66FD2-2E32-43C0-9479-A66F4105ECE6}" type="sibTrans" cxnId="{5A1D0498-8285-4A6D-B371-61426B76138E}">
      <dgm:prSet/>
      <dgm:spPr/>
      <dgm:t>
        <a:bodyPr/>
        <a:lstStyle/>
        <a:p>
          <a:endParaRPr lang="en-US"/>
        </a:p>
      </dgm:t>
    </dgm:pt>
    <dgm:pt modelId="{08084438-B0CB-402C-8111-914EB3660E91}">
      <dgm:prSet/>
      <dgm:spPr/>
      <dgm:t>
        <a:bodyPr/>
        <a:lstStyle/>
        <a:p>
          <a:r>
            <a:rPr lang="en-US"/>
            <a:t>Challenge!!!!</a:t>
          </a:r>
        </a:p>
      </dgm:t>
    </dgm:pt>
    <dgm:pt modelId="{01C5D848-1FAB-4223-8EE9-8B40078E8642}" type="parTrans" cxnId="{921E3FEF-68AA-42D4-9401-5300482C4B58}">
      <dgm:prSet/>
      <dgm:spPr/>
      <dgm:t>
        <a:bodyPr/>
        <a:lstStyle/>
        <a:p>
          <a:endParaRPr lang="en-US"/>
        </a:p>
      </dgm:t>
    </dgm:pt>
    <dgm:pt modelId="{3A0C4584-A412-427C-878B-7DD237795132}" type="sibTrans" cxnId="{921E3FEF-68AA-42D4-9401-5300482C4B58}">
      <dgm:prSet/>
      <dgm:spPr/>
      <dgm:t>
        <a:bodyPr/>
        <a:lstStyle/>
        <a:p>
          <a:endParaRPr lang="en-US"/>
        </a:p>
      </dgm:t>
    </dgm:pt>
    <dgm:pt modelId="{E168DF0A-FB93-4AF8-AD3C-D7273F677FED}">
      <dgm:prSet/>
      <dgm:spPr/>
      <dgm:t>
        <a:bodyPr/>
        <a:lstStyle/>
        <a:p>
          <a:r>
            <a:rPr lang="en-US"/>
            <a:t>Answering </a:t>
          </a:r>
        </a:p>
      </dgm:t>
    </dgm:pt>
    <dgm:pt modelId="{79367BEC-0B21-4FC2-85EA-F0FB2847B52B}" type="parTrans" cxnId="{827BBFB4-9529-4A30-ABC5-C50833FEADFC}">
      <dgm:prSet/>
      <dgm:spPr/>
      <dgm:t>
        <a:bodyPr/>
        <a:lstStyle/>
        <a:p>
          <a:endParaRPr lang="en-US"/>
        </a:p>
      </dgm:t>
    </dgm:pt>
    <dgm:pt modelId="{39654ABC-E653-48BB-8B20-506F3F205C39}" type="sibTrans" cxnId="{827BBFB4-9529-4A30-ABC5-C50833FEADFC}">
      <dgm:prSet/>
      <dgm:spPr/>
      <dgm:t>
        <a:bodyPr/>
        <a:lstStyle/>
        <a:p>
          <a:endParaRPr lang="en-US"/>
        </a:p>
      </dgm:t>
    </dgm:pt>
    <dgm:pt modelId="{687A1230-0D2F-4B11-AED0-8FEFACF7179B}">
      <dgm:prSet/>
      <dgm:spPr/>
      <dgm:t>
        <a:bodyPr/>
        <a:lstStyle/>
        <a:p>
          <a:r>
            <a:rPr lang="en-US"/>
            <a:t>Empty channels/quiet forums are demotivating</a:t>
          </a:r>
        </a:p>
      </dgm:t>
    </dgm:pt>
    <dgm:pt modelId="{2303F9C0-EFD2-4F83-937D-54C0BE124348}" type="parTrans" cxnId="{9356164B-9231-4F03-9BD9-79886CD7DF0C}">
      <dgm:prSet/>
      <dgm:spPr/>
      <dgm:t>
        <a:bodyPr/>
        <a:lstStyle/>
        <a:p>
          <a:endParaRPr lang="en-US"/>
        </a:p>
      </dgm:t>
    </dgm:pt>
    <dgm:pt modelId="{CFC3450C-12A6-4D1B-8409-EBE1C7744C0F}" type="sibTrans" cxnId="{9356164B-9231-4F03-9BD9-79886CD7DF0C}">
      <dgm:prSet/>
      <dgm:spPr/>
      <dgm:t>
        <a:bodyPr/>
        <a:lstStyle/>
        <a:p>
          <a:endParaRPr lang="en-US"/>
        </a:p>
      </dgm:t>
    </dgm:pt>
    <dgm:pt modelId="{32AABE95-408B-433E-927B-151FDED95B61}" type="pres">
      <dgm:prSet presAssocID="{4FD7F2E9-2A92-4B11-81A8-EF263FC3ABB4}" presName="root" presStyleCnt="0">
        <dgm:presLayoutVars>
          <dgm:dir/>
          <dgm:resizeHandles val="exact"/>
        </dgm:presLayoutVars>
      </dgm:prSet>
      <dgm:spPr/>
    </dgm:pt>
    <dgm:pt modelId="{3FB25303-C0C9-4F8C-B3D1-F228B044B15C}" type="pres">
      <dgm:prSet presAssocID="{D76B061E-CF27-49FE-8DCE-41D5512EBFA1}" presName="compNode" presStyleCnt="0"/>
      <dgm:spPr/>
    </dgm:pt>
    <dgm:pt modelId="{76211CE9-6DA3-44F5-8801-6F27A3985971}" type="pres">
      <dgm:prSet presAssocID="{D76B061E-CF27-49FE-8DCE-41D5512EBFA1}" presName="bgRect" presStyleLbl="bgShp" presStyleIdx="0" presStyleCnt="4"/>
      <dgm:spPr/>
    </dgm:pt>
    <dgm:pt modelId="{D55C77C1-1252-43B0-880C-BB570E20EF06}" type="pres">
      <dgm:prSet presAssocID="{D76B061E-CF27-49FE-8DCE-41D5512EBF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C7BDEB1-1457-4AAD-AC6A-26E1E548652D}" type="pres">
      <dgm:prSet presAssocID="{D76B061E-CF27-49FE-8DCE-41D5512EBFA1}" presName="spaceRect" presStyleCnt="0"/>
      <dgm:spPr/>
    </dgm:pt>
    <dgm:pt modelId="{30A8C930-82F3-4827-993D-5235B47FB6E7}" type="pres">
      <dgm:prSet presAssocID="{D76B061E-CF27-49FE-8DCE-41D5512EBFA1}" presName="parTx" presStyleLbl="revTx" presStyleIdx="0" presStyleCnt="7">
        <dgm:presLayoutVars>
          <dgm:chMax val="0"/>
          <dgm:chPref val="0"/>
        </dgm:presLayoutVars>
      </dgm:prSet>
      <dgm:spPr/>
    </dgm:pt>
    <dgm:pt modelId="{6421FC64-6C5B-4BB3-90AB-4A33499839F4}" type="pres">
      <dgm:prSet presAssocID="{6E2F2B0D-3517-4801-891C-C2C861C09A6B}" presName="sibTrans" presStyleCnt="0"/>
      <dgm:spPr/>
    </dgm:pt>
    <dgm:pt modelId="{C6C734E3-E4C1-4E68-B22C-A59B120DAD92}" type="pres">
      <dgm:prSet presAssocID="{AC2165DB-42F0-4ED0-92A1-32B66D17551B}" presName="compNode" presStyleCnt="0"/>
      <dgm:spPr/>
    </dgm:pt>
    <dgm:pt modelId="{596E2745-3640-4EB2-8C6F-9DEA5962D7F7}" type="pres">
      <dgm:prSet presAssocID="{AC2165DB-42F0-4ED0-92A1-32B66D17551B}" presName="bgRect" presStyleLbl="bgShp" presStyleIdx="1" presStyleCnt="4"/>
      <dgm:spPr/>
    </dgm:pt>
    <dgm:pt modelId="{4C3AAD5C-8ACB-4184-9CDF-41BF27598529}" type="pres">
      <dgm:prSet presAssocID="{AC2165DB-42F0-4ED0-92A1-32B66D1755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5188735-4DE3-44BE-8E3D-8A608E93F200}" type="pres">
      <dgm:prSet presAssocID="{AC2165DB-42F0-4ED0-92A1-32B66D17551B}" presName="spaceRect" presStyleCnt="0"/>
      <dgm:spPr/>
    </dgm:pt>
    <dgm:pt modelId="{06E43BF5-2ED0-4D18-BD57-CAF5A69094FB}" type="pres">
      <dgm:prSet presAssocID="{AC2165DB-42F0-4ED0-92A1-32B66D17551B}" presName="parTx" presStyleLbl="revTx" presStyleIdx="1" presStyleCnt="7">
        <dgm:presLayoutVars>
          <dgm:chMax val="0"/>
          <dgm:chPref val="0"/>
        </dgm:presLayoutVars>
      </dgm:prSet>
      <dgm:spPr/>
    </dgm:pt>
    <dgm:pt modelId="{2A5D6969-F997-4140-91CA-6FCC08A553D7}" type="pres">
      <dgm:prSet presAssocID="{AC2165DB-42F0-4ED0-92A1-32B66D17551B}" presName="desTx" presStyleLbl="revTx" presStyleIdx="2" presStyleCnt="7">
        <dgm:presLayoutVars/>
      </dgm:prSet>
      <dgm:spPr/>
    </dgm:pt>
    <dgm:pt modelId="{B1A8527A-C682-425D-9F34-E4E4E1678383}" type="pres">
      <dgm:prSet presAssocID="{A6BE6C82-A929-40BC-B83E-168C1E814098}" presName="sibTrans" presStyleCnt="0"/>
      <dgm:spPr/>
    </dgm:pt>
    <dgm:pt modelId="{B9EEE440-A7CE-463A-A814-054388B76077}" type="pres">
      <dgm:prSet presAssocID="{4B52597D-74E2-4538-874D-E7C5E5B01E5A}" presName="compNode" presStyleCnt="0"/>
      <dgm:spPr/>
    </dgm:pt>
    <dgm:pt modelId="{5E5FDD34-3287-42AB-9BC7-FBB2E12D1B3C}" type="pres">
      <dgm:prSet presAssocID="{4B52597D-74E2-4538-874D-E7C5E5B01E5A}" presName="bgRect" presStyleLbl="bgShp" presStyleIdx="2" presStyleCnt="4"/>
      <dgm:spPr/>
    </dgm:pt>
    <dgm:pt modelId="{A47CC751-F700-49D6-A06F-7F4C428BBF27}" type="pres">
      <dgm:prSet presAssocID="{4B52597D-74E2-4538-874D-E7C5E5B01E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AFBF880E-9AC7-4761-9DA3-5CA0537949A2}" type="pres">
      <dgm:prSet presAssocID="{4B52597D-74E2-4538-874D-E7C5E5B01E5A}" presName="spaceRect" presStyleCnt="0"/>
      <dgm:spPr/>
    </dgm:pt>
    <dgm:pt modelId="{5676FD4C-1531-4418-9AA3-8EF343EB4868}" type="pres">
      <dgm:prSet presAssocID="{4B52597D-74E2-4538-874D-E7C5E5B01E5A}" presName="parTx" presStyleLbl="revTx" presStyleIdx="3" presStyleCnt="7">
        <dgm:presLayoutVars>
          <dgm:chMax val="0"/>
          <dgm:chPref val="0"/>
        </dgm:presLayoutVars>
      </dgm:prSet>
      <dgm:spPr/>
    </dgm:pt>
    <dgm:pt modelId="{BA686E21-E695-478E-9AEE-22BD2F89CEFC}" type="pres">
      <dgm:prSet presAssocID="{4B52597D-74E2-4538-874D-E7C5E5B01E5A}" presName="desTx" presStyleLbl="revTx" presStyleIdx="4" presStyleCnt="7">
        <dgm:presLayoutVars/>
      </dgm:prSet>
      <dgm:spPr/>
    </dgm:pt>
    <dgm:pt modelId="{EF61B63B-F81E-49FB-8D0A-BB3FEE09308E}" type="pres">
      <dgm:prSet presAssocID="{D037B6C8-1F4D-48C8-BC91-2463C3F1936B}" presName="sibTrans" presStyleCnt="0"/>
      <dgm:spPr/>
    </dgm:pt>
    <dgm:pt modelId="{EA2379D7-5C33-417A-8E50-144B80E7809D}" type="pres">
      <dgm:prSet presAssocID="{08084438-B0CB-402C-8111-914EB3660E91}" presName="compNode" presStyleCnt="0"/>
      <dgm:spPr/>
    </dgm:pt>
    <dgm:pt modelId="{599F456E-5FA5-4270-B751-ED4E9E57ECD1}" type="pres">
      <dgm:prSet presAssocID="{08084438-B0CB-402C-8111-914EB3660E91}" presName="bgRect" presStyleLbl="bgShp" presStyleIdx="3" presStyleCnt="4"/>
      <dgm:spPr/>
    </dgm:pt>
    <dgm:pt modelId="{4BB66BAE-0550-4426-88D8-A8B62DCBBA06}" type="pres">
      <dgm:prSet presAssocID="{08084438-B0CB-402C-8111-914EB3660E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9E3FC62-C474-43F1-A53B-18D08371034E}" type="pres">
      <dgm:prSet presAssocID="{08084438-B0CB-402C-8111-914EB3660E91}" presName="spaceRect" presStyleCnt="0"/>
      <dgm:spPr/>
    </dgm:pt>
    <dgm:pt modelId="{89995BE0-ED57-4BE4-9A5B-966BD2CB6BF5}" type="pres">
      <dgm:prSet presAssocID="{08084438-B0CB-402C-8111-914EB3660E91}" presName="parTx" presStyleLbl="revTx" presStyleIdx="5" presStyleCnt="7">
        <dgm:presLayoutVars>
          <dgm:chMax val="0"/>
          <dgm:chPref val="0"/>
        </dgm:presLayoutVars>
      </dgm:prSet>
      <dgm:spPr/>
    </dgm:pt>
    <dgm:pt modelId="{332FD89D-6177-462E-AA7D-F9ADFECD6B07}" type="pres">
      <dgm:prSet presAssocID="{08084438-B0CB-402C-8111-914EB3660E91}" presName="desTx" presStyleLbl="revTx" presStyleIdx="6" presStyleCnt="7">
        <dgm:presLayoutVars/>
      </dgm:prSet>
      <dgm:spPr/>
    </dgm:pt>
  </dgm:ptLst>
  <dgm:cxnLst>
    <dgm:cxn modelId="{36EA7E12-E4CD-4CDE-A452-7AEA35793EF4}" type="presOf" srcId="{4FD7F2E9-2A92-4B11-81A8-EF263FC3ABB4}" destId="{32AABE95-408B-433E-927B-151FDED95B61}" srcOrd="0" destOrd="0" presId="urn:microsoft.com/office/officeart/2018/2/layout/IconVerticalSolidList"/>
    <dgm:cxn modelId="{D574CF15-8E9A-4EBA-904B-76EB75DD4A0D}" type="presOf" srcId="{687A1230-0D2F-4B11-AED0-8FEFACF7179B}" destId="{332FD89D-6177-462E-AA7D-F9ADFECD6B07}" srcOrd="0" destOrd="1" presId="urn:microsoft.com/office/officeart/2018/2/layout/IconVerticalSolidList"/>
    <dgm:cxn modelId="{5AA88B16-8F94-4299-B495-044AA733195F}" type="presOf" srcId="{94EC520C-0926-41CB-9D8E-B29FC96B00E0}" destId="{2A5D6969-F997-4140-91CA-6FCC08A553D7}" srcOrd="0" destOrd="0" presId="urn:microsoft.com/office/officeart/2018/2/layout/IconVerticalSolidList"/>
    <dgm:cxn modelId="{9D04A033-8280-4BAA-9154-B30FC469524F}" type="presOf" srcId="{08084438-B0CB-402C-8111-914EB3660E91}" destId="{89995BE0-ED57-4BE4-9A5B-966BD2CB6BF5}" srcOrd="0" destOrd="0" presId="urn:microsoft.com/office/officeart/2018/2/layout/IconVerticalSolidList"/>
    <dgm:cxn modelId="{D4D26442-2BFF-4DBB-9F63-176A94D57858}" type="presOf" srcId="{4B52597D-74E2-4538-874D-E7C5E5B01E5A}" destId="{5676FD4C-1531-4418-9AA3-8EF343EB4868}" srcOrd="0" destOrd="0" presId="urn:microsoft.com/office/officeart/2018/2/layout/IconVerticalSolidList"/>
    <dgm:cxn modelId="{A8F29049-3767-4F15-B4DC-EF8D5E3AEC9F}" srcId="{4FD7F2E9-2A92-4B11-81A8-EF263FC3ABB4}" destId="{D76B061E-CF27-49FE-8DCE-41D5512EBFA1}" srcOrd="0" destOrd="0" parTransId="{71CCA076-4498-430A-AA38-F43852473A25}" sibTransId="{6E2F2B0D-3517-4801-891C-C2C861C09A6B}"/>
    <dgm:cxn modelId="{9356164B-9231-4F03-9BD9-79886CD7DF0C}" srcId="{08084438-B0CB-402C-8111-914EB3660E91}" destId="{687A1230-0D2F-4B11-AED0-8FEFACF7179B}" srcOrd="1" destOrd="0" parTransId="{2303F9C0-EFD2-4F83-937D-54C0BE124348}" sibTransId="{CFC3450C-12A6-4D1B-8409-EBE1C7744C0F}"/>
    <dgm:cxn modelId="{2B8E465F-BCC3-43A9-B717-954FEE299D7D}" type="presOf" srcId="{AC2165DB-42F0-4ED0-92A1-32B66D17551B}" destId="{06E43BF5-2ED0-4D18-BD57-CAF5A69094FB}" srcOrd="0" destOrd="0" presId="urn:microsoft.com/office/officeart/2018/2/layout/IconVerticalSolidList"/>
    <dgm:cxn modelId="{D86D3963-CC57-4962-A3ED-5736B9EAB415}" srcId="{AC2165DB-42F0-4ED0-92A1-32B66D17551B}" destId="{94EC520C-0926-41CB-9D8E-B29FC96B00E0}" srcOrd="0" destOrd="0" parTransId="{2556FFFC-3F1C-4E87-A13E-F6AA5645E012}" sibTransId="{87602013-D5F2-47A9-9CAE-B4FCCA73EE08}"/>
    <dgm:cxn modelId="{472E7069-B2E0-4B28-AB28-F422B7F936F9}" srcId="{4FD7F2E9-2A92-4B11-81A8-EF263FC3ABB4}" destId="{4B52597D-74E2-4538-874D-E7C5E5B01E5A}" srcOrd="2" destOrd="0" parTransId="{7C92BE82-A271-4E3B-B3FE-6D8AFF70A099}" sibTransId="{D037B6C8-1F4D-48C8-BC91-2463C3F1936B}"/>
    <dgm:cxn modelId="{5A1D0498-8285-4A6D-B371-61426B76138E}" srcId="{4B52597D-74E2-4538-874D-E7C5E5B01E5A}" destId="{6E25FF18-DDF5-4A7C-9996-ABCFA83C8D62}" srcOrd="0" destOrd="0" parTransId="{3C1BE89A-C9CE-42AB-B932-A08D1F440F40}" sibTransId="{8CE66FD2-2E32-43C0-9479-A66F4105ECE6}"/>
    <dgm:cxn modelId="{E8DB2298-31B4-4823-BDC9-E9A201E81D0C}" type="presOf" srcId="{6E25FF18-DDF5-4A7C-9996-ABCFA83C8D62}" destId="{BA686E21-E695-478E-9AEE-22BD2F89CEFC}" srcOrd="0" destOrd="0" presId="urn:microsoft.com/office/officeart/2018/2/layout/IconVerticalSolidList"/>
    <dgm:cxn modelId="{827BBFB4-9529-4A30-ABC5-C50833FEADFC}" srcId="{08084438-B0CB-402C-8111-914EB3660E91}" destId="{E168DF0A-FB93-4AF8-AD3C-D7273F677FED}" srcOrd="0" destOrd="0" parTransId="{79367BEC-0B21-4FC2-85EA-F0FB2847B52B}" sibTransId="{39654ABC-E653-48BB-8B20-506F3F205C39}"/>
    <dgm:cxn modelId="{E9B070BF-DAEC-45D1-AF62-A4CF49226658}" srcId="{4FD7F2E9-2A92-4B11-81A8-EF263FC3ABB4}" destId="{AC2165DB-42F0-4ED0-92A1-32B66D17551B}" srcOrd="1" destOrd="0" parTransId="{BB600E42-E8E8-4DD7-8881-E7F5EE38744C}" sibTransId="{A6BE6C82-A929-40BC-B83E-168C1E814098}"/>
    <dgm:cxn modelId="{13DEEDBF-3ACE-4C10-BB69-F64CBF4414EA}" type="presOf" srcId="{E168DF0A-FB93-4AF8-AD3C-D7273F677FED}" destId="{332FD89D-6177-462E-AA7D-F9ADFECD6B07}" srcOrd="0" destOrd="0" presId="urn:microsoft.com/office/officeart/2018/2/layout/IconVerticalSolidList"/>
    <dgm:cxn modelId="{BA3EFFDD-9EA9-493A-BE2E-B4FF8E090BB1}" type="presOf" srcId="{D76B061E-CF27-49FE-8DCE-41D5512EBFA1}" destId="{30A8C930-82F3-4827-993D-5235B47FB6E7}" srcOrd="0" destOrd="0" presId="urn:microsoft.com/office/officeart/2018/2/layout/IconVerticalSolidList"/>
    <dgm:cxn modelId="{921E3FEF-68AA-42D4-9401-5300482C4B58}" srcId="{4FD7F2E9-2A92-4B11-81A8-EF263FC3ABB4}" destId="{08084438-B0CB-402C-8111-914EB3660E91}" srcOrd="3" destOrd="0" parTransId="{01C5D848-1FAB-4223-8EE9-8B40078E8642}" sibTransId="{3A0C4584-A412-427C-878B-7DD237795132}"/>
    <dgm:cxn modelId="{EE171276-825F-429C-AC9B-ED56DBE239AE}" type="presParOf" srcId="{32AABE95-408B-433E-927B-151FDED95B61}" destId="{3FB25303-C0C9-4F8C-B3D1-F228B044B15C}" srcOrd="0" destOrd="0" presId="urn:microsoft.com/office/officeart/2018/2/layout/IconVerticalSolidList"/>
    <dgm:cxn modelId="{626DBBE0-E757-4E0A-AE3E-BDA0B73F7329}" type="presParOf" srcId="{3FB25303-C0C9-4F8C-B3D1-F228B044B15C}" destId="{76211CE9-6DA3-44F5-8801-6F27A3985971}" srcOrd="0" destOrd="0" presId="urn:microsoft.com/office/officeart/2018/2/layout/IconVerticalSolidList"/>
    <dgm:cxn modelId="{45A2095B-272B-4AEF-A605-462FD6D1F9A6}" type="presParOf" srcId="{3FB25303-C0C9-4F8C-B3D1-F228B044B15C}" destId="{D55C77C1-1252-43B0-880C-BB570E20EF06}" srcOrd="1" destOrd="0" presId="urn:microsoft.com/office/officeart/2018/2/layout/IconVerticalSolidList"/>
    <dgm:cxn modelId="{B7577AE7-2E5F-4356-B547-4AC36B602070}" type="presParOf" srcId="{3FB25303-C0C9-4F8C-B3D1-F228B044B15C}" destId="{4C7BDEB1-1457-4AAD-AC6A-26E1E548652D}" srcOrd="2" destOrd="0" presId="urn:microsoft.com/office/officeart/2018/2/layout/IconVerticalSolidList"/>
    <dgm:cxn modelId="{2BDEE9D7-E03C-4FD0-AA4E-63CA416DD4A5}" type="presParOf" srcId="{3FB25303-C0C9-4F8C-B3D1-F228B044B15C}" destId="{30A8C930-82F3-4827-993D-5235B47FB6E7}" srcOrd="3" destOrd="0" presId="urn:microsoft.com/office/officeart/2018/2/layout/IconVerticalSolidList"/>
    <dgm:cxn modelId="{1DDAD4A2-35F5-4ECB-BF75-A448B9D1482B}" type="presParOf" srcId="{32AABE95-408B-433E-927B-151FDED95B61}" destId="{6421FC64-6C5B-4BB3-90AB-4A33499839F4}" srcOrd="1" destOrd="0" presId="urn:microsoft.com/office/officeart/2018/2/layout/IconVerticalSolidList"/>
    <dgm:cxn modelId="{7CF7FF6A-E293-4918-87FD-483F125F9FED}" type="presParOf" srcId="{32AABE95-408B-433E-927B-151FDED95B61}" destId="{C6C734E3-E4C1-4E68-B22C-A59B120DAD92}" srcOrd="2" destOrd="0" presId="urn:microsoft.com/office/officeart/2018/2/layout/IconVerticalSolidList"/>
    <dgm:cxn modelId="{620320C8-00DF-4C72-99DE-00107131E619}" type="presParOf" srcId="{C6C734E3-E4C1-4E68-B22C-A59B120DAD92}" destId="{596E2745-3640-4EB2-8C6F-9DEA5962D7F7}" srcOrd="0" destOrd="0" presId="urn:microsoft.com/office/officeart/2018/2/layout/IconVerticalSolidList"/>
    <dgm:cxn modelId="{99943B9C-2D0E-43AE-BCAC-B84A945EC564}" type="presParOf" srcId="{C6C734E3-E4C1-4E68-B22C-A59B120DAD92}" destId="{4C3AAD5C-8ACB-4184-9CDF-41BF27598529}" srcOrd="1" destOrd="0" presId="urn:microsoft.com/office/officeart/2018/2/layout/IconVerticalSolidList"/>
    <dgm:cxn modelId="{7EDB7EBD-E922-4E75-83A9-3EE6C857A07C}" type="presParOf" srcId="{C6C734E3-E4C1-4E68-B22C-A59B120DAD92}" destId="{D5188735-4DE3-44BE-8E3D-8A608E93F200}" srcOrd="2" destOrd="0" presId="urn:microsoft.com/office/officeart/2018/2/layout/IconVerticalSolidList"/>
    <dgm:cxn modelId="{3A349E82-4D2B-43E2-94A9-0BBAB365A916}" type="presParOf" srcId="{C6C734E3-E4C1-4E68-B22C-A59B120DAD92}" destId="{06E43BF5-2ED0-4D18-BD57-CAF5A69094FB}" srcOrd="3" destOrd="0" presId="urn:microsoft.com/office/officeart/2018/2/layout/IconVerticalSolidList"/>
    <dgm:cxn modelId="{11107DA4-DD4B-462A-B259-D16E60EBD7F7}" type="presParOf" srcId="{C6C734E3-E4C1-4E68-B22C-A59B120DAD92}" destId="{2A5D6969-F997-4140-91CA-6FCC08A553D7}" srcOrd="4" destOrd="0" presId="urn:microsoft.com/office/officeart/2018/2/layout/IconVerticalSolidList"/>
    <dgm:cxn modelId="{7B3467B7-B6A1-443F-8358-186344FC3DDC}" type="presParOf" srcId="{32AABE95-408B-433E-927B-151FDED95B61}" destId="{B1A8527A-C682-425D-9F34-E4E4E1678383}" srcOrd="3" destOrd="0" presId="urn:microsoft.com/office/officeart/2018/2/layout/IconVerticalSolidList"/>
    <dgm:cxn modelId="{A636BE14-A295-441A-8393-DD688F762221}" type="presParOf" srcId="{32AABE95-408B-433E-927B-151FDED95B61}" destId="{B9EEE440-A7CE-463A-A814-054388B76077}" srcOrd="4" destOrd="0" presId="urn:microsoft.com/office/officeart/2018/2/layout/IconVerticalSolidList"/>
    <dgm:cxn modelId="{54686AD4-AEC6-4E3B-9024-054BEB84FF44}" type="presParOf" srcId="{B9EEE440-A7CE-463A-A814-054388B76077}" destId="{5E5FDD34-3287-42AB-9BC7-FBB2E12D1B3C}" srcOrd="0" destOrd="0" presId="urn:microsoft.com/office/officeart/2018/2/layout/IconVerticalSolidList"/>
    <dgm:cxn modelId="{70F36EEA-1F62-47CD-AA0B-8FA40E87F4A2}" type="presParOf" srcId="{B9EEE440-A7CE-463A-A814-054388B76077}" destId="{A47CC751-F700-49D6-A06F-7F4C428BBF27}" srcOrd="1" destOrd="0" presId="urn:microsoft.com/office/officeart/2018/2/layout/IconVerticalSolidList"/>
    <dgm:cxn modelId="{D12B2160-2EFB-4E6E-B209-9276B13DB5EE}" type="presParOf" srcId="{B9EEE440-A7CE-463A-A814-054388B76077}" destId="{AFBF880E-9AC7-4761-9DA3-5CA0537949A2}" srcOrd="2" destOrd="0" presId="urn:microsoft.com/office/officeart/2018/2/layout/IconVerticalSolidList"/>
    <dgm:cxn modelId="{9B823CC1-4194-4173-86D2-4C1AC9B0A61E}" type="presParOf" srcId="{B9EEE440-A7CE-463A-A814-054388B76077}" destId="{5676FD4C-1531-4418-9AA3-8EF343EB4868}" srcOrd="3" destOrd="0" presId="urn:microsoft.com/office/officeart/2018/2/layout/IconVerticalSolidList"/>
    <dgm:cxn modelId="{B59EB6ED-C19D-4F22-85A9-55CADEEAE666}" type="presParOf" srcId="{B9EEE440-A7CE-463A-A814-054388B76077}" destId="{BA686E21-E695-478E-9AEE-22BD2F89CEFC}" srcOrd="4" destOrd="0" presId="urn:microsoft.com/office/officeart/2018/2/layout/IconVerticalSolidList"/>
    <dgm:cxn modelId="{9D408587-C762-4DCE-9BA0-5C71477221AF}" type="presParOf" srcId="{32AABE95-408B-433E-927B-151FDED95B61}" destId="{EF61B63B-F81E-49FB-8D0A-BB3FEE09308E}" srcOrd="5" destOrd="0" presId="urn:microsoft.com/office/officeart/2018/2/layout/IconVerticalSolidList"/>
    <dgm:cxn modelId="{3AE2A1F0-2EB1-4A69-8D50-C50854AF4C83}" type="presParOf" srcId="{32AABE95-408B-433E-927B-151FDED95B61}" destId="{EA2379D7-5C33-417A-8E50-144B80E7809D}" srcOrd="6" destOrd="0" presId="urn:microsoft.com/office/officeart/2018/2/layout/IconVerticalSolidList"/>
    <dgm:cxn modelId="{4B3801FD-6F33-4354-972A-6D433BD5C642}" type="presParOf" srcId="{EA2379D7-5C33-417A-8E50-144B80E7809D}" destId="{599F456E-5FA5-4270-B751-ED4E9E57ECD1}" srcOrd="0" destOrd="0" presId="urn:microsoft.com/office/officeart/2018/2/layout/IconVerticalSolidList"/>
    <dgm:cxn modelId="{E1C1EB03-C26A-490A-8E89-E92DAE4A437D}" type="presParOf" srcId="{EA2379D7-5C33-417A-8E50-144B80E7809D}" destId="{4BB66BAE-0550-4426-88D8-A8B62DCBBA06}" srcOrd="1" destOrd="0" presId="urn:microsoft.com/office/officeart/2018/2/layout/IconVerticalSolidList"/>
    <dgm:cxn modelId="{B1AE84A1-6AAA-469D-92A4-68AD4DEE00BC}" type="presParOf" srcId="{EA2379D7-5C33-417A-8E50-144B80E7809D}" destId="{89E3FC62-C474-43F1-A53B-18D08371034E}" srcOrd="2" destOrd="0" presId="urn:microsoft.com/office/officeart/2018/2/layout/IconVerticalSolidList"/>
    <dgm:cxn modelId="{4B0A2091-2C78-47FF-A098-0355C2692885}" type="presParOf" srcId="{EA2379D7-5C33-417A-8E50-144B80E7809D}" destId="{89995BE0-ED57-4BE4-9A5B-966BD2CB6BF5}" srcOrd="3" destOrd="0" presId="urn:microsoft.com/office/officeart/2018/2/layout/IconVerticalSolidList"/>
    <dgm:cxn modelId="{2690FB9A-256A-44A1-AFEE-74EAE79BB3B3}" type="presParOf" srcId="{EA2379D7-5C33-417A-8E50-144B80E7809D}" destId="{332FD89D-6177-462E-AA7D-F9ADFECD6B0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E0AE9E-28C3-40FB-A44A-1702FFDF6AB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44D2C16-9CB9-4A73-A918-C185CA25A62C}">
      <dgm:prSet custT="1"/>
      <dgm:spPr/>
      <dgm:t>
        <a:bodyPr/>
        <a:lstStyle/>
        <a:p>
          <a:pPr>
            <a:defRPr cap="all"/>
          </a:pPr>
          <a:r>
            <a:rPr lang="en-US" sz="1800" dirty="0"/>
            <a:t>Create a contribution (newcomer-friendly) page or portal</a:t>
          </a:r>
        </a:p>
      </dgm:t>
    </dgm:pt>
    <dgm:pt modelId="{F45509F5-20D7-4A02-8C1F-8926B0D8CCBC}" type="parTrans" cxnId="{A14F267D-4E39-4520-932F-260C7EB982F8}">
      <dgm:prSet/>
      <dgm:spPr/>
      <dgm:t>
        <a:bodyPr/>
        <a:lstStyle/>
        <a:p>
          <a:endParaRPr lang="en-US"/>
        </a:p>
      </dgm:t>
    </dgm:pt>
    <dgm:pt modelId="{B94CF88D-7C80-437F-81D4-5FD61D00DBDD}" type="sibTrans" cxnId="{A14F267D-4E39-4520-932F-260C7EB982F8}">
      <dgm:prSet/>
      <dgm:spPr/>
      <dgm:t>
        <a:bodyPr/>
        <a:lstStyle/>
        <a:p>
          <a:endParaRPr lang="en-US"/>
        </a:p>
      </dgm:t>
    </dgm:pt>
    <dgm:pt modelId="{87D54145-580C-4A82-B07B-1D383F5B9F91}">
      <dgm:prSet custT="1"/>
      <dgm:spPr/>
      <dgm:t>
        <a:bodyPr/>
        <a:lstStyle/>
        <a:p>
          <a:pPr>
            <a:defRPr cap="all"/>
          </a:pPr>
          <a:r>
            <a:rPr lang="en-US" sz="1800" dirty="0"/>
            <a:t>What are the REQUIRED Skills</a:t>
          </a:r>
        </a:p>
      </dgm:t>
    </dgm:pt>
    <dgm:pt modelId="{D7AEFFC2-14F9-4B43-BD09-AD472159A1DA}" type="parTrans" cxnId="{3F24B5ED-A693-4326-90AB-F19755C0941D}">
      <dgm:prSet/>
      <dgm:spPr/>
      <dgm:t>
        <a:bodyPr/>
        <a:lstStyle/>
        <a:p>
          <a:endParaRPr lang="en-US"/>
        </a:p>
      </dgm:t>
    </dgm:pt>
    <dgm:pt modelId="{07ED8965-EE3D-4D98-A178-D151E274407F}" type="sibTrans" cxnId="{3F24B5ED-A693-4326-90AB-F19755C0941D}">
      <dgm:prSet/>
      <dgm:spPr/>
      <dgm:t>
        <a:bodyPr/>
        <a:lstStyle/>
        <a:p>
          <a:endParaRPr lang="en-US"/>
        </a:p>
      </dgm:t>
    </dgm:pt>
    <dgm:pt modelId="{4A40BA5E-77F3-4D75-AC67-9F48F4B6306D}">
      <dgm:prSet custT="1"/>
      <dgm:spPr/>
      <dgm:t>
        <a:bodyPr/>
        <a:lstStyle/>
        <a:p>
          <a:pPr>
            <a:defRPr cap="all"/>
          </a:pPr>
          <a:r>
            <a:rPr lang="en-US" sz="1800"/>
            <a:t>Structured documentation</a:t>
          </a:r>
        </a:p>
      </dgm:t>
    </dgm:pt>
    <dgm:pt modelId="{AAD633BB-6184-4618-A1A2-49BBB8564C08}" type="parTrans" cxnId="{BEA5F846-1C46-4C5C-8942-BEE43A920901}">
      <dgm:prSet/>
      <dgm:spPr/>
      <dgm:t>
        <a:bodyPr/>
        <a:lstStyle/>
        <a:p>
          <a:endParaRPr lang="en-US"/>
        </a:p>
      </dgm:t>
    </dgm:pt>
    <dgm:pt modelId="{81A0F396-CACD-4341-90AF-B4CAB24A2214}" type="sibTrans" cxnId="{BEA5F846-1C46-4C5C-8942-BEE43A920901}">
      <dgm:prSet/>
      <dgm:spPr/>
      <dgm:t>
        <a:bodyPr/>
        <a:lstStyle/>
        <a:p>
          <a:endParaRPr lang="en-US"/>
        </a:p>
      </dgm:t>
    </dgm:pt>
    <dgm:pt modelId="{845DBE05-6D9A-466B-A434-9FA958756308}">
      <dgm:prSet custT="1"/>
      <dgm:spPr/>
      <dgm:t>
        <a:bodyPr/>
        <a:lstStyle/>
        <a:p>
          <a:pPr>
            <a:defRPr cap="all"/>
          </a:pPr>
          <a:r>
            <a:rPr lang="en-US" sz="1800"/>
            <a:t>Give one tutorial-style example of how to do a common task</a:t>
          </a:r>
        </a:p>
      </dgm:t>
    </dgm:pt>
    <dgm:pt modelId="{0C41ED0E-5818-4C33-8B72-CEB0E7010F15}" type="parTrans" cxnId="{4533E703-DBF1-4C91-83A6-0E5A812BE122}">
      <dgm:prSet/>
      <dgm:spPr/>
      <dgm:t>
        <a:bodyPr/>
        <a:lstStyle/>
        <a:p>
          <a:endParaRPr lang="en-US"/>
        </a:p>
      </dgm:t>
    </dgm:pt>
    <dgm:pt modelId="{AC535913-4F39-464F-8BA0-42481B5567E3}" type="sibTrans" cxnId="{4533E703-DBF1-4C91-83A6-0E5A812BE122}">
      <dgm:prSet/>
      <dgm:spPr/>
      <dgm:t>
        <a:bodyPr/>
        <a:lstStyle/>
        <a:p>
          <a:endParaRPr lang="en-US"/>
        </a:p>
      </dgm:t>
    </dgm:pt>
    <dgm:pt modelId="{BEDBDFDF-98E2-4DB3-A536-B64AAA1226D1}">
      <dgm:prSet custT="1"/>
      <dgm:spPr/>
      <dgm:t>
        <a:bodyPr/>
        <a:lstStyle/>
        <a:p>
          <a:pPr>
            <a:defRPr cap="all"/>
          </a:pPr>
          <a:r>
            <a:rPr lang="en-US" sz="1800" dirty="0"/>
            <a:t>Maintain a FAQ</a:t>
          </a:r>
          <a:endParaRPr lang="en-US" sz="1300" dirty="0"/>
        </a:p>
      </dgm:t>
    </dgm:pt>
    <dgm:pt modelId="{642DCB06-74AE-4A01-A502-4E3B1579225F}" type="parTrans" cxnId="{EC6A30CF-7302-4A9A-A564-8E0D8A36E909}">
      <dgm:prSet/>
      <dgm:spPr/>
      <dgm:t>
        <a:bodyPr/>
        <a:lstStyle/>
        <a:p>
          <a:endParaRPr lang="en-US"/>
        </a:p>
      </dgm:t>
    </dgm:pt>
    <dgm:pt modelId="{760F882B-DE1A-4417-8A50-25968F3DA489}" type="sibTrans" cxnId="{EC6A30CF-7302-4A9A-A564-8E0D8A36E909}">
      <dgm:prSet/>
      <dgm:spPr/>
      <dgm:t>
        <a:bodyPr/>
        <a:lstStyle/>
        <a:p>
          <a:endParaRPr lang="en-US"/>
        </a:p>
      </dgm:t>
    </dgm:pt>
    <dgm:pt modelId="{40E13208-B0D0-47B9-9B3E-CF5564D9B320}" type="pres">
      <dgm:prSet presAssocID="{9CE0AE9E-28C3-40FB-A44A-1702FFDF6ABB}" presName="root" presStyleCnt="0">
        <dgm:presLayoutVars>
          <dgm:dir/>
          <dgm:resizeHandles val="exact"/>
        </dgm:presLayoutVars>
      </dgm:prSet>
      <dgm:spPr/>
    </dgm:pt>
    <dgm:pt modelId="{D06C710A-B77A-486B-9D4A-A0DA681E8113}" type="pres">
      <dgm:prSet presAssocID="{144D2C16-9CB9-4A73-A918-C185CA25A62C}" presName="compNode" presStyleCnt="0"/>
      <dgm:spPr/>
    </dgm:pt>
    <dgm:pt modelId="{31E2D04B-CE09-475F-9D3D-B6D67DE012B6}" type="pres">
      <dgm:prSet presAssocID="{144D2C16-9CB9-4A73-A918-C185CA25A62C}" presName="iconBgRect" presStyleLbl="bgShp" presStyleIdx="0" presStyleCnt="5"/>
      <dgm:spPr/>
    </dgm:pt>
    <dgm:pt modelId="{4BDC1302-B76E-4067-B475-5B8E97C10940}" type="pres">
      <dgm:prSet presAssocID="{144D2C16-9CB9-4A73-A918-C185CA25A6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D6711C59-C17E-498B-B10B-EA865F03BF1A}" type="pres">
      <dgm:prSet presAssocID="{144D2C16-9CB9-4A73-A918-C185CA25A62C}" presName="spaceRect" presStyleCnt="0"/>
      <dgm:spPr/>
    </dgm:pt>
    <dgm:pt modelId="{9D7E31A1-02A4-45E0-8D24-7CEB226E7D20}" type="pres">
      <dgm:prSet presAssocID="{144D2C16-9CB9-4A73-A918-C185CA25A62C}" presName="textRect" presStyleLbl="revTx" presStyleIdx="0" presStyleCnt="5">
        <dgm:presLayoutVars>
          <dgm:chMax val="1"/>
          <dgm:chPref val="1"/>
        </dgm:presLayoutVars>
      </dgm:prSet>
      <dgm:spPr/>
    </dgm:pt>
    <dgm:pt modelId="{A1AFB424-2460-49E0-85D2-53DFB40B17A1}" type="pres">
      <dgm:prSet presAssocID="{B94CF88D-7C80-437F-81D4-5FD61D00DBDD}" presName="sibTrans" presStyleCnt="0"/>
      <dgm:spPr/>
    </dgm:pt>
    <dgm:pt modelId="{71C24809-1899-4A54-B9C5-496D5AE603C3}" type="pres">
      <dgm:prSet presAssocID="{87D54145-580C-4A82-B07B-1D383F5B9F91}" presName="compNode" presStyleCnt="0"/>
      <dgm:spPr/>
    </dgm:pt>
    <dgm:pt modelId="{64FB5281-9DCB-4777-B29A-B6DEAFDC067B}" type="pres">
      <dgm:prSet presAssocID="{87D54145-580C-4A82-B07B-1D383F5B9F91}" presName="iconBgRect" presStyleLbl="bgShp" presStyleIdx="1" presStyleCnt="5"/>
      <dgm:spPr/>
    </dgm:pt>
    <dgm:pt modelId="{B70DAD06-E717-450D-8A6C-B817DC178AF2}" type="pres">
      <dgm:prSet presAssocID="{87D54145-580C-4A82-B07B-1D383F5B9F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775B5F-2D39-43C5-9E1C-641EA9A6A196}" type="pres">
      <dgm:prSet presAssocID="{87D54145-580C-4A82-B07B-1D383F5B9F91}" presName="spaceRect" presStyleCnt="0"/>
      <dgm:spPr/>
    </dgm:pt>
    <dgm:pt modelId="{FA5C152D-C7D1-4F9E-8548-95B5D5D47BA9}" type="pres">
      <dgm:prSet presAssocID="{87D54145-580C-4A82-B07B-1D383F5B9F91}" presName="textRect" presStyleLbl="revTx" presStyleIdx="1" presStyleCnt="5">
        <dgm:presLayoutVars>
          <dgm:chMax val="1"/>
          <dgm:chPref val="1"/>
        </dgm:presLayoutVars>
      </dgm:prSet>
      <dgm:spPr/>
    </dgm:pt>
    <dgm:pt modelId="{71C38168-A98B-49AD-8CA5-438116B4CB4A}" type="pres">
      <dgm:prSet presAssocID="{07ED8965-EE3D-4D98-A178-D151E274407F}" presName="sibTrans" presStyleCnt="0"/>
      <dgm:spPr/>
    </dgm:pt>
    <dgm:pt modelId="{2E272441-7006-47C6-9023-165E3BE35856}" type="pres">
      <dgm:prSet presAssocID="{4A40BA5E-77F3-4D75-AC67-9F48F4B6306D}" presName="compNode" presStyleCnt="0"/>
      <dgm:spPr/>
    </dgm:pt>
    <dgm:pt modelId="{A7BC40C9-A5B3-4734-B3E7-770F5B989571}" type="pres">
      <dgm:prSet presAssocID="{4A40BA5E-77F3-4D75-AC67-9F48F4B6306D}" presName="iconBgRect" presStyleLbl="bgShp" presStyleIdx="2" presStyleCnt="5"/>
      <dgm:spPr/>
    </dgm:pt>
    <dgm:pt modelId="{66314F8E-975A-4288-8F47-0FA0CA20AB92}" type="pres">
      <dgm:prSet presAssocID="{4A40BA5E-77F3-4D75-AC67-9F48F4B6306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E3DB44-725B-491F-BE94-E34E62725F83}" type="pres">
      <dgm:prSet presAssocID="{4A40BA5E-77F3-4D75-AC67-9F48F4B6306D}" presName="spaceRect" presStyleCnt="0"/>
      <dgm:spPr/>
    </dgm:pt>
    <dgm:pt modelId="{A97DA3CB-1EAA-458A-B4FC-D66A4BD16D60}" type="pres">
      <dgm:prSet presAssocID="{4A40BA5E-77F3-4D75-AC67-9F48F4B6306D}" presName="textRect" presStyleLbl="revTx" presStyleIdx="2" presStyleCnt="5">
        <dgm:presLayoutVars>
          <dgm:chMax val="1"/>
          <dgm:chPref val="1"/>
        </dgm:presLayoutVars>
      </dgm:prSet>
      <dgm:spPr/>
    </dgm:pt>
    <dgm:pt modelId="{634C3441-C538-45E8-B8F2-FA874DB4DEF3}" type="pres">
      <dgm:prSet presAssocID="{81A0F396-CACD-4341-90AF-B4CAB24A2214}" presName="sibTrans" presStyleCnt="0"/>
      <dgm:spPr/>
    </dgm:pt>
    <dgm:pt modelId="{C4CF5798-5182-4F46-909A-8315611A4127}" type="pres">
      <dgm:prSet presAssocID="{845DBE05-6D9A-466B-A434-9FA958756308}" presName="compNode" presStyleCnt="0"/>
      <dgm:spPr/>
    </dgm:pt>
    <dgm:pt modelId="{7399F0D0-EA75-4F1D-9B9B-1C01737DC315}" type="pres">
      <dgm:prSet presAssocID="{845DBE05-6D9A-466B-A434-9FA958756308}" presName="iconBgRect" presStyleLbl="bgShp" presStyleIdx="3" presStyleCnt="5"/>
      <dgm:spPr/>
    </dgm:pt>
    <dgm:pt modelId="{3B951020-523F-41CC-AC93-A0A037B319E9}" type="pres">
      <dgm:prSet presAssocID="{845DBE05-6D9A-466B-A434-9FA9587563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FE3F905-1FD4-40C3-AE07-054EEFD26C6C}" type="pres">
      <dgm:prSet presAssocID="{845DBE05-6D9A-466B-A434-9FA958756308}" presName="spaceRect" presStyleCnt="0"/>
      <dgm:spPr/>
    </dgm:pt>
    <dgm:pt modelId="{FA706BCC-50E6-4F4B-B347-635C7D21C6D0}" type="pres">
      <dgm:prSet presAssocID="{845DBE05-6D9A-466B-A434-9FA958756308}" presName="textRect" presStyleLbl="revTx" presStyleIdx="3" presStyleCnt="5">
        <dgm:presLayoutVars>
          <dgm:chMax val="1"/>
          <dgm:chPref val="1"/>
        </dgm:presLayoutVars>
      </dgm:prSet>
      <dgm:spPr/>
    </dgm:pt>
    <dgm:pt modelId="{5CA4CBB8-1097-472E-86A9-F31A9098FB93}" type="pres">
      <dgm:prSet presAssocID="{AC535913-4F39-464F-8BA0-42481B5567E3}" presName="sibTrans" presStyleCnt="0"/>
      <dgm:spPr/>
    </dgm:pt>
    <dgm:pt modelId="{111C0435-0AA9-49BF-98D9-01DE7BC689D4}" type="pres">
      <dgm:prSet presAssocID="{BEDBDFDF-98E2-4DB3-A536-B64AAA1226D1}" presName="compNode" presStyleCnt="0"/>
      <dgm:spPr/>
    </dgm:pt>
    <dgm:pt modelId="{EA5247BC-F9D6-4DFF-9F12-2BB38291FBDF}" type="pres">
      <dgm:prSet presAssocID="{BEDBDFDF-98E2-4DB3-A536-B64AAA1226D1}" presName="iconBgRect" presStyleLbl="bgShp" presStyleIdx="4" presStyleCnt="5"/>
      <dgm:spPr/>
    </dgm:pt>
    <dgm:pt modelId="{AB41BEC1-4399-45EE-9AFE-BA6709673928}" type="pres">
      <dgm:prSet presAssocID="{BEDBDFDF-98E2-4DB3-A536-B64AAA1226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26BDF0F-489F-489E-8BA4-29D1D58AFE82}" type="pres">
      <dgm:prSet presAssocID="{BEDBDFDF-98E2-4DB3-A536-B64AAA1226D1}" presName="spaceRect" presStyleCnt="0"/>
      <dgm:spPr/>
    </dgm:pt>
    <dgm:pt modelId="{B364539D-59E1-44CE-88DE-D83CED1D6127}" type="pres">
      <dgm:prSet presAssocID="{BEDBDFDF-98E2-4DB3-A536-B64AAA1226D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5B08302-9107-47AD-BDB2-8FEDC9A5283A}" type="presOf" srcId="{9CE0AE9E-28C3-40FB-A44A-1702FFDF6ABB}" destId="{40E13208-B0D0-47B9-9B3E-CF5564D9B320}" srcOrd="0" destOrd="0" presId="urn:microsoft.com/office/officeart/2018/5/layout/IconCircleLabelList"/>
    <dgm:cxn modelId="{4533E703-DBF1-4C91-83A6-0E5A812BE122}" srcId="{9CE0AE9E-28C3-40FB-A44A-1702FFDF6ABB}" destId="{845DBE05-6D9A-466B-A434-9FA958756308}" srcOrd="3" destOrd="0" parTransId="{0C41ED0E-5818-4C33-8B72-CEB0E7010F15}" sibTransId="{AC535913-4F39-464F-8BA0-42481B5567E3}"/>
    <dgm:cxn modelId="{BEA5F846-1C46-4C5C-8942-BEE43A920901}" srcId="{9CE0AE9E-28C3-40FB-A44A-1702FFDF6ABB}" destId="{4A40BA5E-77F3-4D75-AC67-9F48F4B6306D}" srcOrd="2" destOrd="0" parTransId="{AAD633BB-6184-4618-A1A2-49BBB8564C08}" sibTransId="{81A0F396-CACD-4341-90AF-B4CAB24A2214}"/>
    <dgm:cxn modelId="{4ACD365F-1906-49D8-AFDA-1CA41402C0B2}" type="presOf" srcId="{144D2C16-9CB9-4A73-A918-C185CA25A62C}" destId="{9D7E31A1-02A4-45E0-8D24-7CEB226E7D20}" srcOrd="0" destOrd="0" presId="urn:microsoft.com/office/officeart/2018/5/layout/IconCircleLabelList"/>
    <dgm:cxn modelId="{A14F267D-4E39-4520-932F-260C7EB982F8}" srcId="{9CE0AE9E-28C3-40FB-A44A-1702FFDF6ABB}" destId="{144D2C16-9CB9-4A73-A918-C185CA25A62C}" srcOrd="0" destOrd="0" parTransId="{F45509F5-20D7-4A02-8C1F-8926B0D8CCBC}" sibTransId="{B94CF88D-7C80-437F-81D4-5FD61D00DBDD}"/>
    <dgm:cxn modelId="{102E9ABA-709F-442F-BC51-5EEEFD41AFB7}" type="presOf" srcId="{87D54145-580C-4A82-B07B-1D383F5B9F91}" destId="{FA5C152D-C7D1-4F9E-8548-95B5D5D47BA9}" srcOrd="0" destOrd="0" presId="urn:microsoft.com/office/officeart/2018/5/layout/IconCircleLabelList"/>
    <dgm:cxn modelId="{46C4A4BE-C226-4882-B048-FFB51616C474}" type="presOf" srcId="{845DBE05-6D9A-466B-A434-9FA958756308}" destId="{FA706BCC-50E6-4F4B-B347-635C7D21C6D0}" srcOrd="0" destOrd="0" presId="urn:microsoft.com/office/officeart/2018/5/layout/IconCircleLabelList"/>
    <dgm:cxn modelId="{EC6A30CF-7302-4A9A-A564-8E0D8A36E909}" srcId="{9CE0AE9E-28C3-40FB-A44A-1702FFDF6ABB}" destId="{BEDBDFDF-98E2-4DB3-A536-B64AAA1226D1}" srcOrd="4" destOrd="0" parTransId="{642DCB06-74AE-4A01-A502-4E3B1579225F}" sibTransId="{760F882B-DE1A-4417-8A50-25968F3DA489}"/>
    <dgm:cxn modelId="{F4ACCDEB-FEF5-4BAE-A299-58DEE3B769B0}" type="presOf" srcId="{4A40BA5E-77F3-4D75-AC67-9F48F4B6306D}" destId="{A97DA3CB-1EAA-458A-B4FC-D66A4BD16D60}" srcOrd="0" destOrd="0" presId="urn:microsoft.com/office/officeart/2018/5/layout/IconCircleLabelList"/>
    <dgm:cxn modelId="{3F24B5ED-A693-4326-90AB-F19755C0941D}" srcId="{9CE0AE9E-28C3-40FB-A44A-1702FFDF6ABB}" destId="{87D54145-580C-4A82-B07B-1D383F5B9F91}" srcOrd="1" destOrd="0" parTransId="{D7AEFFC2-14F9-4B43-BD09-AD472159A1DA}" sibTransId="{07ED8965-EE3D-4D98-A178-D151E274407F}"/>
    <dgm:cxn modelId="{60272AF3-FB0C-4213-8DEB-E6E1E0D7BAC2}" type="presOf" srcId="{BEDBDFDF-98E2-4DB3-A536-B64AAA1226D1}" destId="{B364539D-59E1-44CE-88DE-D83CED1D6127}" srcOrd="0" destOrd="0" presId="urn:microsoft.com/office/officeart/2018/5/layout/IconCircleLabelList"/>
    <dgm:cxn modelId="{257EB02C-F914-4C45-8594-F5C1CCD74448}" type="presParOf" srcId="{40E13208-B0D0-47B9-9B3E-CF5564D9B320}" destId="{D06C710A-B77A-486B-9D4A-A0DA681E8113}" srcOrd="0" destOrd="0" presId="urn:microsoft.com/office/officeart/2018/5/layout/IconCircleLabelList"/>
    <dgm:cxn modelId="{2D7A01CA-A895-4DD4-8F96-147EB987CB0C}" type="presParOf" srcId="{D06C710A-B77A-486B-9D4A-A0DA681E8113}" destId="{31E2D04B-CE09-475F-9D3D-B6D67DE012B6}" srcOrd="0" destOrd="0" presId="urn:microsoft.com/office/officeart/2018/5/layout/IconCircleLabelList"/>
    <dgm:cxn modelId="{A5E061DA-5AC2-45EB-88AF-A6BE7B9FD30E}" type="presParOf" srcId="{D06C710A-B77A-486B-9D4A-A0DA681E8113}" destId="{4BDC1302-B76E-4067-B475-5B8E97C10940}" srcOrd="1" destOrd="0" presId="urn:microsoft.com/office/officeart/2018/5/layout/IconCircleLabelList"/>
    <dgm:cxn modelId="{72C0DEFE-61BE-44E2-A5AC-CE244957F86B}" type="presParOf" srcId="{D06C710A-B77A-486B-9D4A-A0DA681E8113}" destId="{D6711C59-C17E-498B-B10B-EA865F03BF1A}" srcOrd="2" destOrd="0" presId="urn:microsoft.com/office/officeart/2018/5/layout/IconCircleLabelList"/>
    <dgm:cxn modelId="{51E02F10-28D5-4E0C-8103-E57B344040FD}" type="presParOf" srcId="{D06C710A-B77A-486B-9D4A-A0DA681E8113}" destId="{9D7E31A1-02A4-45E0-8D24-7CEB226E7D20}" srcOrd="3" destOrd="0" presId="urn:microsoft.com/office/officeart/2018/5/layout/IconCircleLabelList"/>
    <dgm:cxn modelId="{5A5F6AC6-605A-42BA-B9F2-55145DAECBF3}" type="presParOf" srcId="{40E13208-B0D0-47B9-9B3E-CF5564D9B320}" destId="{A1AFB424-2460-49E0-85D2-53DFB40B17A1}" srcOrd="1" destOrd="0" presId="urn:microsoft.com/office/officeart/2018/5/layout/IconCircleLabelList"/>
    <dgm:cxn modelId="{18227B2E-43AA-4EEC-9A03-DC806AFD3BE1}" type="presParOf" srcId="{40E13208-B0D0-47B9-9B3E-CF5564D9B320}" destId="{71C24809-1899-4A54-B9C5-496D5AE603C3}" srcOrd="2" destOrd="0" presId="urn:microsoft.com/office/officeart/2018/5/layout/IconCircleLabelList"/>
    <dgm:cxn modelId="{6C2FA180-90D4-438E-90AD-0EE81F26AC28}" type="presParOf" srcId="{71C24809-1899-4A54-B9C5-496D5AE603C3}" destId="{64FB5281-9DCB-4777-B29A-B6DEAFDC067B}" srcOrd="0" destOrd="0" presId="urn:microsoft.com/office/officeart/2018/5/layout/IconCircleLabelList"/>
    <dgm:cxn modelId="{F699DBE4-9A90-4D18-A5CD-6AFD2475DCC7}" type="presParOf" srcId="{71C24809-1899-4A54-B9C5-496D5AE603C3}" destId="{B70DAD06-E717-450D-8A6C-B817DC178AF2}" srcOrd="1" destOrd="0" presId="urn:microsoft.com/office/officeart/2018/5/layout/IconCircleLabelList"/>
    <dgm:cxn modelId="{9AD4BBA1-DF71-4519-ACEE-35E47FD8D45B}" type="presParOf" srcId="{71C24809-1899-4A54-B9C5-496D5AE603C3}" destId="{CB775B5F-2D39-43C5-9E1C-641EA9A6A196}" srcOrd="2" destOrd="0" presId="urn:microsoft.com/office/officeart/2018/5/layout/IconCircleLabelList"/>
    <dgm:cxn modelId="{1D4A8810-15AF-4FD1-B107-C9FFC26DC204}" type="presParOf" srcId="{71C24809-1899-4A54-B9C5-496D5AE603C3}" destId="{FA5C152D-C7D1-4F9E-8548-95B5D5D47BA9}" srcOrd="3" destOrd="0" presId="urn:microsoft.com/office/officeart/2018/5/layout/IconCircleLabelList"/>
    <dgm:cxn modelId="{EC870F16-79DB-4753-A27A-2AF06112FE94}" type="presParOf" srcId="{40E13208-B0D0-47B9-9B3E-CF5564D9B320}" destId="{71C38168-A98B-49AD-8CA5-438116B4CB4A}" srcOrd="3" destOrd="0" presId="urn:microsoft.com/office/officeart/2018/5/layout/IconCircleLabelList"/>
    <dgm:cxn modelId="{EF5A689E-6381-4116-B200-5AED58298547}" type="presParOf" srcId="{40E13208-B0D0-47B9-9B3E-CF5564D9B320}" destId="{2E272441-7006-47C6-9023-165E3BE35856}" srcOrd="4" destOrd="0" presId="urn:microsoft.com/office/officeart/2018/5/layout/IconCircleLabelList"/>
    <dgm:cxn modelId="{4676FB3F-915E-424E-8ADB-CF1E3FC55FEF}" type="presParOf" srcId="{2E272441-7006-47C6-9023-165E3BE35856}" destId="{A7BC40C9-A5B3-4734-B3E7-770F5B989571}" srcOrd="0" destOrd="0" presId="urn:microsoft.com/office/officeart/2018/5/layout/IconCircleLabelList"/>
    <dgm:cxn modelId="{60FDACA3-9C1C-4043-B208-76A8BACFE77C}" type="presParOf" srcId="{2E272441-7006-47C6-9023-165E3BE35856}" destId="{66314F8E-975A-4288-8F47-0FA0CA20AB92}" srcOrd="1" destOrd="0" presId="urn:microsoft.com/office/officeart/2018/5/layout/IconCircleLabelList"/>
    <dgm:cxn modelId="{ACE1B451-F9C8-4B35-B7F1-6EB8DA8F43CA}" type="presParOf" srcId="{2E272441-7006-47C6-9023-165E3BE35856}" destId="{BAE3DB44-725B-491F-BE94-E34E62725F83}" srcOrd="2" destOrd="0" presId="urn:microsoft.com/office/officeart/2018/5/layout/IconCircleLabelList"/>
    <dgm:cxn modelId="{A1DB64B9-5494-4D57-8ABA-03F95B5F58BE}" type="presParOf" srcId="{2E272441-7006-47C6-9023-165E3BE35856}" destId="{A97DA3CB-1EAA-458A-B4FC-D66A4BD16D60}" srcOrd="3" destOrd="0" presId="urn:microsoft.com/office/officeart/2018/5/layout/IconCircleLabelList"/>
    <dgm:cxn modelId="{C0C7EF4F-45A1-4484-A34D-C75246823723}" type="presParOf" srcId="{40E13208-B0D0-47B9-9B3E-CF5564D9B320}" destId="{634C3441-C538-45E8-B8F2-FA874DB4DEF3}" srcOrd="5" destOrd="0" presId="urn:microsoft.com/office/officeart/2018/5/layout/IconCircleLabelList"/>
    <dgm:cxn modelId="{A1DC0F1E-A1C0-4564-BDC4-2AA614082845}" type="presParOf" srcId="{40E13208-B0D0-47B9-9B3E-CF5564D9B320}" destId="{C4CF5798-5182-4F46-909A-8315611A4127}" srcOrd="6" destOrd="0" presId="urn:microsoft.com/office/officeart/2018/5/layout/IconCircleLabelList"/>
    <dgm:cxn modelId="{6A29CFBC-B8D3-4A6E-8C23-20079B94380A}" type="presParOf" srcId="{C4CF5798-5182-4F46-909A-8315611A4127}" destId="{7399F0D0-EA75-4F1D-9B9B-1C01737DC315}" srcOrd="0" destOrd="0" presId="urn:microsoft.com/office/officeart/2018/5/layout/IconCircleLabelList"/>
    <dgm:cxn modelId="{BAB771BA-350C-43A8-AF0D-E338373AE7D0}" type="presParOf" srcId="{C4CF5798-5182-4F46-909A-8315611A4127}" destId="{3B951020-523F-41CC-AC93-A0A037B319E9}" srcOrd="1" destOrd="0" presId="urn:microsoft.com/office/officeart/2018/5/layout/IconCircleLabelList"/>
    <dgm:cxn modelId="{DA748340-5CD2-41F7-9B64-DC3BF5278242}" type="presParOf" srcId="{C4CF5798-5182-4F46-909A-8315611A4127}" destId="{FFE3F905-1FD4-40C3-AE07-054EEFD26C6C}" srcOrd="2" destOrd="0" presId="urn:microsoft.com/office/officeart/2018/5/layout/IconCircleLabelList"/>
    <dgm:cxn modelId="{4CCAC72B-AD4E-4807-BB2C-9FBDEE4D2C61}" type="presParOf" srcId="{C4CF5798-5182-4F46-909A-8315611A4127}" destId="{FA706BCC-50E6-4F4B-B347-635C7D21C6D0}" srcOrd="3" destOrd="0" presId="urn:microsoft.com/office/officeart/2018/5/layout/IconCircleLabelList"/>
    <dgm:cxn modelId="{2F844E93-3A6A-469D-83D3-D1DD0ABA91FB}" type="presParOf" srcId="{40E13208-B0D0-47B9-9B3E-CF5564D9B320}" destId="{5CA4CBB8-1097-472E-86A9-F31A9098FB93}" srcOrd="7" destOrd="0" presId="urn:microsoft.com/office/officeart/2018/5/layout/IconCircleLabelList"/>
    <dgm:cxn modelId="{AF0198AD-94E0-4553-9987-0B2E9CDF5A23}" type="presParOf" srcId="{40E13208-B0D0-47B9-9B3E-CF5564D9B320}" destId="{111C0435-0AA9-49BF-98D9-01DE7BC689D4}" srcOrd="8" destOrd="0" presId="urn:microsoft.com/office/officeart/2018/5/layout/IconCircleLabelList"/>
    <dgm:cxn modelId="{9DD8BAE9-02E0-4CEF-9DD7-51175F2131B8}" type="presParOf" srcId="{111C0435-0AA9-49BF-98D9-01DE7BC689D4}" destId="{EA5247BC-F9D6-4DFF-9F12-2BB38291FBDF}" srcOrd="0" destOrd="0" presId="urn:microsoft.com/office/officeart/2018/5/layout/IconCircleLabelList"/>
    <dgm:cxn modelId="{F8E0BE9C-1649-4FA0-9541-C3D812086220}" type="presParOf" srcId="{111C0435-0AA9-49BF-98D9-01DE7BC689D4}" destId="{AB41BEC1-4399-45EE-9AFE-BA6709673928}" srcOrd="1" destOrd="0" presId="urn:microsoft.com/office/officeart/2018/5/layout/IconCircleLabelList"/>
    <dgm:cxn modelId="{B6E44438-8E7F-4233-B479-CA9CC9CEB6D3}" type="presParOf" srcId="{111C0435-0AA9-49BF-98D9-01DE7BC689D4}" destId="{526BDF0F-489F-489E-8BA4-29D1D58AFE82}" srcOrd="2" destOrd="0" presId="urn:microsoft.com/office/officeart/2018/5/layout/IconCircleLabelList"/>
    <dgm:cxn modelId="{19D4D01C-157D-429D-99E7-318B0F8F9854}" type="presParOf" srcId="{111C0435-0AA9-49BF-98D9-01DE7BC689D4}" destId="{B364539D-59E1-44CE-88DE-D83CED1D61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294448-86FD-4D5F-A0BB-956BFA79E8FF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301D682-3056-4C29-8A2D-EF3DB4C078DE}">
      <dgm:prSet/>
      <dgm:spPr/>
      <dgm:t>
        <a:bodyPr/>
        <a:lstStyle/>
        <a:p>
          <a:r>
            <a:rPr lang="en-US"/>
            <a:t>Create a contribution (newcomer-friendly) page or portal</a:t>
          </a:r>
        </a:p>
      </dgm:t>
    </dgm:pt>
    <dgm:pt modelId="{C459F1AB-B605-4A8F-9AE8-CF175DBF6A02}" type="parTrans" cxnId="{070BAEAC-CDAF-4A2F-AAEC-183516447F38}">
      <dgm:prSet/>
      <dgm:spPr/>
      <dgm:t>
        <a:bodyPr/>
        <a:lstStyle/>
        <a:p>
          <a:endParaRPr lang="en-US"/>
        </a:p>
      </dgm:t>
    </dgm:pt>
    <dgm:pt modelId="{B174C6B3-1F5C-4503-BD36-E08D59584B44}" type="sibTrans" cxnId="{070BAEAC-CDAF-4A2F-AAEC-183516447F38}">
      <dgm:prSet/>
      <dgm:spPr/>
      <dgm:t>
        <a:bodyPr/>
        <a:lstStyle/>
        <a:p>
          <a:endParaRPr lang="en-US"/>
        </a:p>
      </dgm:t>
    </dgm:pt>
    <dgm:pt modelId="{0FCE322B-77A5-46CB-BAF8-C1487379B3EE}">
      <dgm:prSet/>
      <dgm:spPr/>
      <dgm:t>
        <a:bodyPr/>
        <a:lstStyle/>
        <a:p>
          <a:r>
            <a:rPr lang="en-US"/>
            <a:t>Identify and/or dismiss outdated information</a:t>
          </a:r>
        </a:p>
      </dgm:t>
    </dgm:pt>
    <dgm:pt modelId="{D937DB92-FD90-495F-B520-A7A3FA5F86D4}" type="parTrans" cxnId="{2921B6A5-E1AA-47AD-9F6F-5085343EDFD5}">
      <dgm:prSet/>
      <dgm:spPr/>
      <dgm:t>
        <a:bodyPr/>
        <a:lstStyle/>
        <a:p>
          <a:endParaRPr lang="en-US"/>
        </a:p>
      </dgm:t>
    </dgm:pt>
    <dgm:pt modelId="{A05D407C-3FBD-43AB-BF3C-9C05E8B35638}" type="sibTrans" cxnId="{2921B6A5-E1AA-47AD-9F6F-5085343EDFD5}">
      <dgm:prSet/>
      <dgm:spPr/>
      <dgm:t>
        <a:bodyPr/>
        <a:lstStyle/>
        <a:p>
          <a:endParaRPr lang="en-US"/>
        </a:p>
      </dgm:t>
    </dgm:pt>
    <dgm:pt modelId="{EFB85E09-7753-49AB-97D5-048D3B579C2F}">
      <dgm:prSet/>
      <dgm:spPr/>
      <dgm:t>
        <a:bodyPr/>
        <a:lstStyle/>
        <a:p>
          <a:r>
            <a:rPr lang="en-US"/>
            <a:t>Point newcomers to easy tasks</a:t>
          </a:r>
        </a:p>
      </dgm:t>
    </dgm:pt>
    <dgm:pt modelId="{C992F3E6-FD08-4F08-A9A8-4C8B3F25E475}" type="parTrans" cxnId="{1CB6118C-A905-42D2-A346-4CA53D6987D2}">
      <dgm:prSet/>
      <dgm:spPr/>
      <dgm:t>
        <a:bodyPr/>
        <a:lstStyle/>
        <a:p>
          <a:endParaRPr lang="en-US"/>
        </a:p>
      </dgm:t>
    </dgm:pt>
    <dgm:pt modelId="{5908ED97-2A35-411B-AB24-BB820E462380}" type="sibTrans" cxnId="{1CB6118C-A905-42D2-A346-4CA53D6987D2}">
      <dgm:prSet/>
      <dgm:spPr/>
      <dgm:t>
        <a:bodyPr/>
        <a:lstStyle/>
        <a:p>
          <a:endParaRPr lang="en-US"/>
        </a:p>
      </dgm:t>
    </dgm:pt>
    <dgm:pt modelId="{3CCBD25B-18D8-4428-97AB-0CDD61F8FFA8}">
      <dgm:prSet/>
      <dgm:spPr/>
      <dgm:t>
        <a:bodyPr/>
        <a:lstStyle/>
        <a:p>
          <a:r>
            <a:rPr lang="en-US"/>
            <a:t>Keep the issue list up-to-date</a:t>
          </a:r>
        </a:p>
      </dgm:t>
    </dgm:pt>
    <dgm:pt modelId="{42B8FEF5-98F3-43D6-9F92-4DBC3939974C}" type="parTrans" cxnId="{27551BC1-0DD4-4529-A90E-42F48237E25E}">
      <dgm:prSet/>
      <dgm:spPr/>
      <dgm:t>
        <a:bodyPr/>
        <a:lstStyle/>
        <a:p>
          <a:endParaRPr lang="en-US"/>
        </a:p>
      </dgm:t>
    </dgm:pt>
    <dgm:pt modelId="{71831E0D-6D7B-4B05-BF71-EA57C975CBC2}" type="sibTrans" cxnId="{27551BC1-0DD4-4529-A90E-42F48237E25E}">
      <dgm:prSet/>
      <dgm:spPr/>
      <dgm:t>
        <a:bodyPr/>
        <a:lstStyle/>
        <a:p>
          <a:endParaRPr lang="en-US"/>
        </a:p>
      </dgm:t>
    </dgm:pt>
    <dgm:pt modelId="{18E8C28E-C0FA-4A7B-9C9F-186EC7AF5B91}">
      <dgm:prSet/>
      <dgm:spPr/>
      <dgm:t>
        <a:bodyPr/>
        <a:lstStyle/>
        <a:p>
          <a:r>
            <a:rPr lang="en-US" dirty="0"/>
            <a:t>Make it easy for newcomers to build the system locally</a:t>
          </a:r>
        </a:p>
      </dgm:t>
    </dgm:pt>
    <dgm:pt modelId="{69291E93-3E7A-4E96-A568-488DBC56BCDE}" type="parTrans" cxnId="{4C52E7CB-46AF-473B-901C-0ACB32B4FF8A}">
      <dgm:prSet/>
      <dgm:spPr/>
      <dgm:t>
        <a:bodyPr/>
        <a:lstStyle/>
        <a:p>
          <a:endParaRPr lang="en-US"/>
        </a:p>
      </dgm:t>
    </dgm:pt>
    <dgm:pt modelId="{0D486F7E-61AE-4EF7-BC4E-910D8B98AD12}" type="sibTrans" cxnId="{4C52E7CB-46AF-473B-901C-0ACB32B4FF8A}">
      <dgm:prSet/>
      <dgm:spPr/>
      <dgm:t>
        <a:bodyPr/>
        <a:lstStyle/>
        <a:p>
          <a:endParaRPr lang="en-US"/>
        </a:p>
      </dgm:t>
    </dgm:pt>
    <dgm:pt modelId="{C34685AA-A5FA-487F-973E-731929D60A06}">
      <dgm:prSet/>
      <dgm:spPr/>
      <dgm:t>
        <a:bodyPr/>
        <a:lstStyle/>
        <a:p>
          <a:r>
            <a:rPr lang="en-US"/>
            <a:t>Document the code structure</a:t>
          </a:r>
        </a:p>
      </dgm:t>
    </dgm:pt>
    <dgm:pt modelId="{0388BC72-C4C2-4D03-B846-5DE096E2109E}" type="parTrans" cxnId="{C9482FCD-87AD-4529-8BAE-99A5D92EBAD8}">
      <dgm:prSet/>
      <dgm:spPr/>
      <dgm:t>
        <a:bodyPr/>
        <a:lstStyle/>
        <a:p>
          <a:endParaRPr lang="en-US"/>
        </a:p>
      </dgm:t>
    </dgm:pt>
    <dgm:pt modelId="{EE981511-2D6A-49BA-B179-82ABCF40BE52}" type="sibTrans" cxnId="{C9482FCD-87AD-4529-8BAE-99A5D92EBAD8}">
      <dgm:prSet/>
      <dgm:spPr/>
      <dgm:t>
        <a:bodyPr/>
        <a:lstStyle/>
        <a:p>
          <a:endParaRPr lang="en-US"/>
        </a:p>
      </dgm:t>
    </dgm:pt>
    <dgm:pt modelId="{DC772553-058E-4A57-9B4C-46A9B6DC40FE}" type="pres">
      <dgm:prSet presAssocID="{57294448-86FD-4D5F-A0BB-956BFA79E8FF}" presName="root" presStyleCnt="0">
        <dgm:presLayoutVars>
          <dgm:dir/>
          <dgm:resizeHandles val="exact"/>
        </dgm:presLayoutVars>
      </dgm:prSet>
      <dgm:spPr/>
    </dgm:pt>
    <dgm:pt modelId="{E13D35A0-C0D8-49B1-8792-BE5113B8B092}" type="pres">
      <dgm:prSet presAssocID="{57294448-86FD-4D5F-A0BB-956BFA79E8FF}" presName="container" presStyleCnt="0">
        <dgm:presLayoutVars>
          <dgm:dir/>
          <dgm:resizeHandles val="exact"/>
        </dgm:presLayoutVars>
      </dgm:prSet>
      <dgm:spPr/>
    </dgm:pt>
    <dgm:pt modelId="{5BF719F0-D19B-46BD-AE7B-143E6BC050A3}" type="pres">
      <dgm:prSet presAssocID="{4301D682-3056-4C29-8A2D-EF3DB4C078DE}" presName="compNode" presStyleCnt="0"/>
      <dgm:spPr/>
    </dgm:pt>
    <dgm:pt modelId="{12331A0B-9853-4587-8E1E-72DCEE2ED91D}" type="pres">
      <dgm:prSet presAssocID="{4301D682-3056-4C29-8A2D-EF3DB4C078DE}" presName="iconBgRect" presStyleLbl="bgShp" presStyleIdx="0" presStyleCnt="6"/>
      <dgm:spPr/>
    </dgm:pt>
    <dgm:pt modelId="{7D3C020C-B1B0-43C1-96D4-3456EBEBB26C}" type="pres">
      <dgm:prSet presAssocID="{4301D682-3056-4C29-8A2D-EF3DB4C078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680988C6-A712-4378-8349-C96E0E7C6F70}" type="pres">
      <dgm:prSet presAssocID="{4301D682-3056-4C29-8A2D-EF3DB4C078DE}" presName="spaceRect" presStyleCnt="0"/>
      <dgm:spPr/>
    </dgm:pt>
    <dgm:pt modelId="{606FC103-CE0B-4149-B82D-7FB06C7C0F7D}" type="pres">
      <dgm:prSet presAssocID="{4301D682-3056-4C29-8A2D-EF3DB4C078DE}" presName="textRect" presStyleLbl="revTx" presStyleIdx="0" presStyleCnt="6">
        <dgm:presLayoutVars>
          <dgm:chMax val="1"/>
          <dgm:chPref val="1"/>
        </dgm:presLayoutVars>
      </dgm:prSet>
      <dgm:spPr/>
    </dgm:pt>
    <dgm:pt modelId="{E74DA2D5-B3CB-44A1-80EE-656EA22EBAF4}" type="pres">
      <dgm:prSet presAssocID="{B174C6B3-1F5C-4503-BD36-E08D59584B44}" presName="sibTrans" presStyleLbl="sibTrans2D1" presStyleIdx="0" presStyleCnt="0"/>
      <dgm:spPr/>
    </dgm:pt>
    <dgm:pt modelId="{5F88189D-F012-4F0D-B4A4-6949B635DD3F}" type="pres">
      <dgm:prSet presAssocID="{0FCE322B-77A5-46CB-BAF8-C1487379B3EE}" presName="compNode" presStyleCnt="0"/>
      <dgm:spPr/>
    </dgm:pt>
    <dgm:pt modelId="{D2E83177-6819-48ED-BB6A-5E15181E9167}" type="pres">
      <dgm:prSet presAssocID="{0FCE322B-77A5-46CB-BAF8-C1487379B3EE}" presName="iconBgRect" presStyleLbl="bgShp" presStyleIdx="1" presStyleCnt="6"/>
      <dgm:spPr/>
    </dgm:pt>
    <dgm:pt modelId="{603E7A43-3FAA-4C2A-AF61-5A02EBD21CAA}" type="pres">
      <dgm:prSet presAssocID="{0FCE322B-77A5-46CB-BAF8-C1487379B3E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ECEC195-BFA2-4B71-BC94-92F1746BB7BE}" type="pres">
      <dgm:prSet presAssocID="{0FCE322B-77A5-46CB-BAF8-C1487379B3EE}" presName="spaceRect" presStyleCnt="0"/>
      <dgm:spPr/>
    </dgm:pt>
    <dgm:pt modelId="{7938E877-46B5-46BD-A621-348BDE048F7C}" type="pres">
      <dgm:prSet presAssocID="{0FCE322B-77A5-46CB-BAF8-C1487379B3EE}" presName="textRect" presStyleLbl="revTx" presStyleIdx="1" presStyleCnt="6">
        <dgm:presLayoutVars>
          <dgm:chMax val="1"/>
          <dgm:chPref val="1"/>
        </dgm:presLayoutVars>
      </dgm:prSet>
      <dgm:spPr/>
    </dgm:pt>
    <dgm:pt modelId="{EACD9815-F7D4-469E-B710-D87EDE4D8917}" type="pres">
      <dgm:prSet presAssocID="{A05D407C-3FBD-43AB-BF3C-9C05E8B35638}" presName="sibTrans" presStyleLbl="sibTrans2D1" presStyleIdx="0" presStyleCnt="0"/>
      <dgm:spPr/>
    </dgm:pt>
    <dgm:pt modelId="{1BB12206-784A-4945-8D27-512C987EF78B}" type="pres">
      <dgm:prSet presAssocID="{EFB85E09-7753-49AB-97D5-048D3B579C2F}" presName="compNode" presStyleCnt="0"/>
      <dgm:spPr/>
    </dgm:pt>
    <dgm:pt modelId="{FC3609A4-FD5E-4E52-87B9-7EF00C90EFFE}" type="pres">
      <dgm:prSet presAssocID="{EFB85E09-7753-49AB-97D5-048D3B579C2F}" presName="iconBgRect" presStyleLbl="bgShp" presStyleIdx="2" presStyleCnt="6"/>
      <dgm:spPr/>
    </dgm:pt>
    <dgm:pt modelId="{9A300B60-7149-4164-A558-1FD241E0B3B6}" type="pres">
      <dgm:prSet presAssocID="{EFB85E09-7753-49AB-97D5-048D3B579C2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779B94E-E88B-45C1-B7E7-E5F9E93CF025}" type="pres">
      <dgm:prSet presAssocID="{EFB85E09-7753-49AB-97D5-048D3B579C2F}" presName="spaceRect" presStyleCnt="0"/>
      <dgm:spPr/>
    </dgm:pt>
    <dgm:pt modelId="{7C06308D-7CD3-42D0-849C-CE418B73E16E}" type="pres">
      <dgm:prSet presAssocID="{EFB85E09-7753-49AB-97D5-048D3B579C2F}" presName="textRect" presStyleLbl="revTx" presStyleIdx="2" presStyleCnt="6">
        <dgm:presLayoutVars>
          <dgm:chMax val="1"/>
          <dgm:chPref val="1"/>
        </dgm:presLayoutVars>
      </dgm:prSet>
      <dgm:spPr/>
    </dgm:pt>
    <dgm:pt modelId="{A59F2ED8-6485-42A1-8709-6D2992E1F7E5}" type="pres">
      <dgm:prSet presAssocID="{5908ED97-2A35-411B-AB24-BB820E462380}" presName="sibTrans" presStyleLbl="sibTrans2D1" presStyleIdx="0" presStyleCnt="0"/>
      <dgm:spPr/>
    </dgm:pt>
    <dgm:pt modelId="{15672FB2-3638-42DE-B332-6EC50E96DFEF}" type="pres">
      <dgm:prSet presAssocID="{3CCBD25B-18D8-4428-97AB-0CDD61F8FFA8}" presName="compNode" presStyleCnt="0"/>
      <dgm:spPr/>
    </dgm:pt>
    <dgm:pt modelId="{9E5BF2D1-44E6-42A8-8ED6-AC1EC6BD3620}" type="pres">
      <dgm:prSet presAssocID="{3CCBD25B-18D8-4428-97AB-0CDD61F8FFA8}" presName="iconBgRect" presStyleLbl="bgShp" presStyleIdx="3" presStyleCnt="6"/>
      <dgm:spPr/>
    </dgm:pt>
    <dgm:pt modelId="{F49F07B7-0714-4141-9D99-CB6D40E2BBE2}" type="pres">
      <dgm:prSet presAssocID="{3CCBD25B-18D8-4428-97AB-0CDD61F8FF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A894866-EF0B-4C9D-B5D7-8285DA5AC712}" type="pres">
      <dgm:prSet presAssocID="{3CCBD25B-18D8-4428-97AB-0CDD61F8FFA8}" presName="spaceRect" presStyleCnt="0"/>
      <dgm:spPr/>
    </dgm:pt>
    <dgm:pt modelId="{228CCA23-215C-4877-A994-8A653549077B}" type="pres">
      <dgm:prSet presAssocID="{3CCBD25B-18D8-4428-97AB-0CDD61F8FFA8}" presName="textRect" presStyleLbl="revTx" presStyleIdx="3" presStyleCnt="6">
        <dgm:presLayoutVars>
          <dgm:chMax val="1"/>
          <dgm:chPref val="1"/>
        </dgm:presLayoutVars>
      </dgm:prSet>
      <dgm:spPr/>
    </dgm:pt>
    <dgm:pt modelId="{67D94602-A380-4D58-92B2-34CA20AEFBF0}" type="pres">
      <dgm:prSet presAssocID="{71831E0D-6D7B-4B05-BF71-EA57C975CBC2}" presName="sibTrans" presStyleLbl="sibTrans2D1" presStyleIdx="0" presStyleCnt="0"/>
      <dgm:spPr/>
    </dgm:pt>
    <dgm:pt modelId="{5D8DB981-8744-4147-AB15-F50D19CC483C}" type="pres">
      <dgm:prSet presAssocID="{18E8C28E-C0FA-4A7B-9C9F-186EC7AF5B91}" presName="compNode" presStyleCnt="0"/>
      <dgm:spPr/>
    </dgm:pt>
    <dgm:pt modelId="{DDBBD64C-EAAE-4441-AE76-9442C381F1B6}" type="pres">
      <dgm:prSet presAssocID="{18E8C28E-C0FA-4A7B-9C9F-186EC7AF5B91}" presName="iconBgRect" presStyleLbl="bgShp" presStyleIdx="4" presStyleCnt="6"/>
      <dgm:spPr/>
    </dgm:pt>
    <dgm:pt modelId="{443B7454-B682-4A57-9734-4061D0D8AE97}" type="pres">
      <dgm:prSet presAssocID="{18E8C28E-C0FA-4A7B-9C9F-186EC7AF5B9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10165D9-F3E9-4BEE-A739-975C630A78F1}" type="pres">
      <dgm:prSet presAssocID="{18E8C28E-C0FA-4A7B-9C9F-186EC7AF5B91}" presName="spaceRect" presStyleCnt="0"/>
      <dgm:spPr/>
    </dgm:pt>
    <dgm:pt modelId="{5EFAE8C0-7A8F-45DC-A264-9DD56736EEE9}" type="pres">
      <dgm:prSet presAssocID="{18E8C28E-C0FA-4A7B-9C9F-186EC7AF5B91}" presName="textRect" presStyleLbl="revTx" presStyleIdx="4" presStyleCnt="6">
        <dgm:presLayoutVars>
          <dgm:chMax val="1"/>
          <dgm:chPref val="1"/>
        </dgm:presLayoutVars>
      </dgm:prSet>
      <dgm:spPr/>
    </dgm:pt>
    <dgm:pt modelId="{E65823FA-0F9F-4978-AAC1-7EEF6D587E2B}" type="pres">
      <dgm:prSet presAssocID="{0D486F7E-61AE-4EF7-BC4E-910D8B98AD12}" presName="sibTrans" presStyleLbl="sibTrans2D1" presStyleIdx="0" presStyleCnt="0"/>
      <dgm:spPr/>
    </dgm:pt>
    <dgm:pt modelId="{DA38268D-E489-4FC1-A286-9362B44E0847}" type="pres">
      <dgm:prSet presAssocID="{C34685AA-A5FA-487F-973E-731929D60A06}" presName="compNode" presStyleCnt="0"/>
      <dgm:spPr/>
    </dgm:pt>
    <dgm:pt modelId="{6EDFEF24-0299-4261-A676-3D8272EBDB98}" type="pres">
      <dgm:prSet presAssocID="{C34685AA-A5FA-487F-973E-731929D60A06}" presName="iconBgRect" presStyleLbl="bgShp" presStyleIdx="5" presStyleCnt="6"/>
      <dgm:spPr/>
    </dgm:pt>
    <dgm:pt modelId="{2F91F546-3AC6-409A-93F8-3A364A1E9DCC}" type="pres">
      <dgm:prSet presAssocID="{C34685AA-A5FA-487F-973E-731929D60A0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E0990B4-65B0-4DB0-9815-A9957A9C1C0E}" type="pres">
      <dgm:prSet presAssocID="{C34685AA-A5FA-487F-973E-731929D60A06}" presName="spaceRect" presStyleCnt="0"/>
      <dgm:spPr/>
    </dgm:pt>
    <dgm:pt modelId="{A1420FA6-D997-4C68-A83A-264C0907F9F0}" type="pres">
      <dgm:prSet presAssocID="{C34685AA-A5FA-487F-973E-731929D60A0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8F8340D-B204-4265-93C5-EB195E2EB69B}" type="presOf" srcId="{18E8C28E-C0FA-4A7B-9C9F-186EC7AF5B91}" destId="{5EFAE8C0-7A8F-45DC-A264-9DD56736EEE9}" srcOrd="0" destOrd="0" presId="urn:microsoft.com/office/officeart/2018/2/layout/IconCircleList"/>
    <dgm:cxn modelId="{C2FA4521-4141-4CFD-8302-F958DC9E279C}" type="presOf" srcId="{EFB85E09-7753-49AB-97D5-048D3B579C2F}" destId="{7C06308D-7CD3-42D0-849C-CE418B73E16E}" srcOrd="0" destOrd="0" presId="urn:microsoft.com/office/officeart/2018/2/layout/IconCircleList"/>
    <dgm:cxn modelId="{06482D30-9D98-41A1-9F9C-EC83DCDB6196}" type="presOf" srcId="{4301D682-3056-4C29-8A2D-EF3DB4C078DE}" destId="{606FC103-CE0B-4149-B82D-7FB06C7C0F7D}" srcOrd="0" destOrd="0" presId="urn:microsoft.com/office/officeart/2018/2/layout/IconCircleList"/>
    <dgm:cxn modelId="{96D41732-ACAC-4F2A-AE51-D5A310B448D5}" type="presOf" srcId="{A05D407C-3FBD-43AB-BF3C-9C05E8B35638}" destId="{EACD9815-F7D4-469E-B710-D87EDE4D8917}" srcOrd="0" destOrd="0" presId="urn:microsoft.com/office/officeart/2018/2/layout/IconCircleList"/>
    <dgm:cxn modelId="{D58B9177-6E9E-4126-9C55-868AF47F8A2B}" type="presOf" srcId="{5908ED97-2A35-411B-AB24-BB820E462380}" destId="{A59F2ED8-6485-42A1-8709-6D2992E1F7E5}" srcOrd="0" destOrd="0" presId="urn:microsoft.com/office/officeart/2018/2/layout/IconCircleList"/>
    <dgm:cxn modelId="{C968F57D-A535-4A9E-9CCD-ADB63653CCE7}" type="presOf" srcId="{B174C6B3-1F5C-4503-BD36-E08D59584B44}" destId="{E74DA2D5-B3CB-44A1-80EE-656EA22EBAF4}" srcOrd="0" destOrd="0" presId="urn:microsoft.com/office/officeart/2018/2/layout/IconCircleList"/>
    <dgm:cxn modelId="{1CB6118C-A905-42D2-A346-4CA53D6987D2}" srcId="{57294448-86FD-4D5F-A0BB-956BFA79E8FF}" destId="{EFB85E09-7753-49AB-97D5-048D3B579C2F}" srcOrd="2" destOrd="0" parTransId="{C992F3E6-FD08-4F08-A9A8-4C8B3F25E475}" sibTransId="{5908ED97-2A35-411B-AB24-BB820E462380}"/>
    <dgm:cxn modelId="{2921B6A5-E1AA-47AD-9F6F-5085343EDFD5}" srcId="{57294448-86FD-4D5F-A0BB-956BFA79E8FF}" destId="{0FCE322B-77A5-46CB-BAF8-C1487379B3EE}" srcOrd="1" destOrd="0" parTransId="{D937DB92-FD90-495F-B520-A7A3FA5F86D4}" sibTransId="{A05D407C-3FBD-43AB-BF3C-9C05E8B35638}"/>
    <dgm:cxn modelId="{80BCD6A9-32D3-4B84-B022-4844C09DD8ED}" type="presOf" srcId="{C34685AA-A5FA-487F-973E-731929D60A06}" destId="{A1420FA6-D997-4C68-A83A-264C0907F9F0}" srcOrd="0" destOrd="0" presId="urn:microsoft.com/office/officeart/2018/2/layout/IconCircleList"/>
    <dgm:cxn modelId="{070BAEAC-CDAF-4A2F-AAEC-183516447F38}" srcId="{57294448-86FD-4D5F-A0BB-956BFA79E8FF}" destId="{4301D682-3056-4C29-8A2D-EF3DB4C078DE}" srcOrd="0" destOrd="0" parTransId="{C459F1AB-B605-4A8F-9AE8-CF175DBF6A02}" sibTransId="{B174C6B3-1F5C-4503-BD36-E08D59584B44}"/>
    <dgm:cxn modelId="{B38352AF-9704-4834-8047-9360A776BCCE}" type="presOf" srcId="{57294448-86FD-4D5F-A0BB-956BFA79E8FF}" destId="{DC772553-058E-4A57-9B4C-46A9B6DC40FE}" srcOrd="0" destOrd="0" presId="urn:microsoft.com/office/officeart/2018/2/layout/IconCircleList"/>
    <dgm:cxn modelId="{27551BC1-0DD4-4529-A90E-42F48237E25E}" srcId="{57294448-86FD-4D5F-A0BB-956BFA79E8FF}" destId="{3CCBD25B-18D8-4428-97AB-0CDD61F8FFA8}" srcOrd="3" destOrd="0" parTransId="{42B8FEF5-98F3-43D6-9F92-4DBC3939974C}" sibTransId="{71831E0D-6D7B-4B05-BF71-EA57C975CBC2}"/>
    <dgm:cxn modelId="{4C52E7CB-46AF-473B-901C-0ACB32B4FF8A}" srcId="{57294448-86FD-4D5F-A0BB-956BFA79E8FF}" destId="{18E8C28E-C0FA-4A7B-9C9F-186EC7AF5B91}" srcOrd="4" destOrd="0" parTransId="{69291E93-3E7A-4E96-A568-488DBC56BCDE}" sibTransId="{0D486F7E-61AE-4EF7-BC4E-910D8B98AD12}"/>
    <dgm:cxn modelId="{C9482FCD-87AD-4529-8BAE-99A5D92EBAD8}" srcId="{57294448-86FD-4D5F-A0BB-956BFA79E8FF}" destId="{C34685AA-A5FA-487F-973E-731929D60A06}" srcOrd="5" destOrd="0" parTransId="{0388BC72-C4C2-4D03-B846-5DE096E2109E}" sibTransId="{EE981511-2D6A-49BA-B179-82ABCF40BE52}"/>
    <dgm:cxn modelId="{4A9D30D4-4AF9-4B98-B898-0FA020F221F9}" type="presOf" srcId="{3CCBD25B-18D8-4428-97AB-0CDD61F8FFA8}" destId="{228CCA23-215C-4877-A994-8A653549077B}" srcOrd="0" destOrd="0" presId="urn:microsoft.com/office/officeart/2018/2/layout/IconCircleList"/>
    <dgm:cxn modelId="{706FA7DA-3078-4E82-A46F-2ACDB5CEE16A}" type="presOf" srcId="{0FCE322B-77A5-46CB-BAF8-C1487379B3EE}" destId="{7938E877-46B5-46BD-A621-348BDE048F7C}" srcOrd="0" destOrd="0" presId="urn:microsoft.com/office/officeart/2018/2/layout/IconCircleList"/>
    <dgm:cxn modelId="{844CA1ED-5A28-46AA-96C7-39B9A266750C}" type="presOf" srcId="{71831E0D-6D7B-4B05-BF71-EA57C975CBC2}" destId="{67D94602-A380-4D58-92B2-34CA20AEFBF0}" srcOrd="0" destOrd="0" presId="urn:microsoft.com/office/officeart/2018/2/layout/IconCircleList"/>
    <dgm:cxn modelId="{E95ED4F0-60D8-4B05-AAD1-515C9631E878}" type="presOf" srcId="{0D486F7E-61AE-4EF7-BC4E-910D8B98AD12}" destId="{E65823FA-0F9F-4978-AAC1-7EEF6D587E2B}" srcOrd="0" destOrd="0" presId="urn:microsoft.com/office/officeart/2018/2/layout/IconCircleList"/>
    <dgm:cxn modelId="{4299DA0B-0B06-4257-8560-1892CCE1B482}" type="presParOf" srcId="{DC772553-058E-4A57-9B4C-46A9B6DC40FE}" destId="{E13D35A0-C0D8-49B1-8792-BE5113B8B092}" srcOrd="0" destOrd="0" presId="urn:microsoft.com/office/officeart/2018/2/layout/IconCircleList"/>
    <dgm:cxn modelId="{3905E1D9-31E5-4A56-8797-69240C2EECCD}" type="presParOf" srcId="{E13D35A0-C0D8-49B1-8792-BE5113B8B092}" destId="{5BF719F0-D19B-46BD-AE7B-143E6BC050A3}" srcOrd="0" destOrd="0" presId="urn:microsoft.com/office/officeart/2018/2/layout/IconCircleList"/>
    <dgm:cxn modelId="{5E897EE4-6CA8-4018-B578-64C1D1DF5F24}" type="presParOf" srcId="{5BF719F0-D19B-46BD-AE7B-143E6BC050A3}" destId="{12331A0B-9853-4587-8E1E-72DCEE2ED91D}" srcOrd="0" destOrd="0" presId="urn:microsoft.com/office/officeart/2018/2/layout/IconCircleList"/>
    <dgm:cxn modelId="{408B1809-7C42-449D-8BDF-D27677FF73C8}" type="presParOf" srcId="{5BF719F0-D19B-46BD-AE7B-143E6BC050A3}" destId="{7D3C020C-B1B0-43C1-96D4-3456EBEBB26C}" srcOrd="1" destOrd="0" presId="urn:microsoft.com/office/officeart/2018/2/layout/IconCircleList"/>
    <dgm:cxn modelId="{14736C76-D054-44CB-BA3C-A4A90E7B254F}" type="presParOf" srcId="{5BF719F0-D19B-46BD-AE7B-143E6BC050A3}" destId="{680988C6-A712-4378-8349-C96E0E7C6F70}" srcOrd="2" destOrd="0" presId="urn:microsoft.com/office/officeart/2018/2/layout/IconCircleList"/>
    <dgm:cxn modelId="{630ADD52-A442-4970-AAD4-06A4E5B6EF72}" type="presParOf" srcId="{5BF719F0-D19B-46BD-AE7B-143E6BC050A3}" destId="{606FC103-CE0B-4149-B82D-7FB06C7C0F7D}" srcOrd="3" destOrd="0" presId="urn:microsoft.com/office/officeart/2018/2/layout/IconCircleList"/>
    <dgm:cxn modelId="{B90CBFEB-FF06-4DED-A46C-5A72C5C4DBBF}" type="presParOf" srcId="{E13D35A0-C0D8-49B1-8792-BE5113B8B092}" destId="{E74DA2D5-B3CB-44A1-80EE-656EA22EBAF4}" srcOrd="1" destOrd="0" presId="urn:microsoft.com/office/officeart/2018/2/layout/IconCircleList"/>
    <dgm:cxn modelId="{BF70042A-DE56-4AF3-A86F-C31C947D58D7}" type="presParOf" srcId="{E13D35A0-C0D8-49B1-8792-BE5113B8B092}" destId="{5F88189D-F012-4F0D-B4A4-6949B635DD3F}" srcOrd="2" destOrd="0" presId="urn:microsoft.com/office/officeart/2018/2/layout/IconCircleList"/>
    <dgm:cxn modelId="{886441E5-D5F1-4A62-AFCF-854C24BC65B9}" type="presParOf" srcId="{5F88189D-F012-4F0D-B4A4-6949B635DD3F}" destId="{D2E83177-6819-48ED-BB6A-5E15181E9167}" srcOrd="0" destOrd="0" presId="urn:microsoft.com/office/officeart/2018/2/layout/IconCircleList"/>
    <dgm:cxn modelId="{9A1374D0-334E-4FB6-AD24-E3E927E29799}" type="presParOf" srcId="{5F88189D-F012-4F0D-B4A4-6949B635DD3F}" destId="{603E7A43-3FAA-4C2A-AF61-5A02EBD21CAA}" srcOrd="1" destOrd="0" presId="urn:microsoft.com/office/officeart/2018/2/layout/IconCircleList"/>
    <dgm:cxn modelId="{79AF0DA4-658F-452D-B735-A3D0C64EBC2A}" type="presParOf" srcId="{5F88189D-F012-4F0D-B4A4-6949B635DD3F}" destId="{6ECEC195-BFA2-4B71-BC94-92F1746BB7BE}" srcOrd="2" destOrd="0" presId="urn:microsoft.com/office/officeart/2018/2/layout/IconCircleList"/>
    <dgm:cxn modelId="{28274ADE-DF12-41EE-950F-905AC08D7F6F}" type="presParOf" srcId="{5F88189D-F012-4F0D-B4A4-6949B635DD3F}" destId="{7938E877-46B5-46BD-A621-348BDE048F7C}" srcOrd="3" destOrd="0" presId="urn:microsoft.com/office/officeart/2018/2/layout/IconCircleList"/>
    <dgm:cxn modelId="{2594395A-70E0-4C2B-837E-9C63ABE24F25}" type="presParOf" srcId="{E13D35A0-C0D8-49B1-8792-BE5113B8B092}" destId="{EACD9815-F7D4-469E-B710-D87EDE4D8917}" srcOrd="3" destOrd="0" presId="urn:microsoft.com/office/officeart/2018/2/layout/IconCircleList"/>
    <dgm:cxn modelId="{7269342B-6DA1-448D-B3DA-A4F9BCECFA0D}" type="presParOf" srcId="{E13D35A0-C0D8-49B1-8792-BE5113B8B092}" destId="{1BB12206-784A-4945-8D27-512C987EF78B}" srcOrd="4" destOrd="0" presId="urn:microsoft.com/office/officeart/2018/2/layout/IconCircleList"/>
    <dgm:cxn modelId="{68B99A63-33A8-49BD-85D0-4F01FC68A14B}" type="presParOf" srcId="{1BB12206-784A-4945-8D27-512C987EF78B}" destId="{FC3609A4-FD5E-4E52-87B9-7EF00C90EFFE}" srcOrd="0" destOrd="0" presId="urn:microsoft.com/office/officeart/2018/2/layout/IconCircleList"/>
    <dgm:cxn modelId="{3B9EF396-6631-4C6B-9361-43C1AE5AB9BC}" type="presParOf" srcId="{1BB12206-784A-4945-8D27-512C987EF78B}" destId="{9A300B60-7149-4164-A558-1FD241E0B3B6}" srcOrd="1" destOrd="0" presId="urn:microsoft.com/office/officeart/2018/2/layout/IconCircleList"/>
    <dgm:cxn modelId="{BC329884-9092-4DEC-941B-9526B4E43EB3}" type="presParOf" srcId="{1BB12206-784A-4945-8D27-512C987EF78B}" destId="{4779B94E-E88B-45C1-B7E7-E5F9E93CF025}" srcOrd="2" destOrd="0" presId="urn:microsoft.com/office/officeart/2018/2/layout/IconCircleList"/>
    <dgm:cxn modelId="{7F26D6C5-F76B-457C-99BD-0518A7369DC8}" type="presParOf" srcId="{1BB12206-784A-4945-8D27-512C987EF78B}" destId="{7C06308D-7CD3-42D0-849C-CE418B73E16E}" srcOrd="3" destOrd="0" presId="urn:microsoft.com/office/officeart/2018/2/layout/IconCircleList"/>
    <dgm:cxn modelId="{CBB3733B-B84B-48F2-BBE7-23EED15F3AEF}" type="presParOf" srcId="{E13D35A0-C0D8-49B1-8792-BE5113B8B092}" destId="{A59F2ED8-6485-42A1-8709-6D2992E1F7E5}" srcOrd="5" destOrd="0" presId="urn:microsoft.com/office/officeart/2018/2/layout/IconCircleList"/>
    <dgm:cxn modelId="{2B5F32EC-BFF4-4D4F-A5D1-A5387ED2CD8C}" type="presParOf" srcId="{E13D35A0-C0D8-49B1-8792-BE5113B8B092}" destId="{15672FB2-3638-42DE-B332-6EC50E96DFEF}" srcOrd="6" destOrd="0" presId="urn:microsoft.com/office/officeart/2018/2/layout/IconCircleList"/>
    <dgm:cxn modelId="{28A8EDCF-8663-4BCA-9E94-3446717583F2}" type="presParOf" srcId="{15672FB2-3638-42DE-B332-6EC50E96DFEF}" destId="{9E5BF2D1-44E6-42A8-8ED6-AC1EC6BD3620}" srcOrd="0" destOrd="0" presId="urn:microsoft.com/office/officeart/2018/2/layout/IconCircleList"/>
    <dgm:cxn modelId="{275DDD98-D071-4551-9E26-BB58FEF050E6}" type="presParOf" srcId="{15672FB2-3638-42DE-B332-6EC50E96DFEF}" destId="{F49F07B7-0714-4141-9D99-CB6D40E2BBE2}" srcOrd="1" destOrd="0" presId="urn:microsoft.com/office/officeart/2018/2/layout/IconCircleList"/>
    <dgm:cxn modelId="{B54B1AE6-1F52-4622-BFC6-B965CF749979}" type="presParOf" srcId="{15672FB2-3638-42DE-B332-6EC50E96DFEF}" destId="{AA894866-EF0B-4C9D-B5D7-8285DA5AC712}" srcOrd="2" destOrd="0" presId="urn:microsoft.com/office/officeart/2018/2/layout/IconCircleList"/>
    <dgm:cxn modelId="{290C1779-B56F-40F1-9CD6-C5A062283310}" type="presParOf" srcId="{15672FB2-3638-42DE-B332-6EC50E96DFEF}" destId="{228CCA23-215C-4877-A994-8A653549077B}" srcOrd="3" destOrd="0" presId="urn:microsoft.com/office/officeart/2018/2/layout/IconCircleList"/>
    <dgm:cxn modelId="{533C01F1-9859-4DAA-83A5-E2DFC6EF1211}" type="presParOf" srcId="{E13D35A0-C0D8-49B1-8792-BE5113B8B092}" destId="{67D94602-A380-4D58-92B2-34CA20AEFBF0}" srcOrd="7" destOrd="0" presId="urn:microsoft.com/office/officeart/2018/2/layout/IconCircleList"/>
    <dgm:cxn modelId="{4DAF7827-685B-4019-BDEB-CAC0F2AAC480}" type="presParOf" srcId="{E13D35A0-C0D8-49B1-8792-BE5113B8B092}" destId="{5D8DB981-8744-4147-AB15-F50D19CC483C}" srcOrd="8" destOrd="0" presId="urn:microsoft.com/office/officeart/2018/2/layout/IconCircleList"/>
    <dgm:cxn modelId="{ECE97141-ED51-4E01-A049-976CD2E97FE3}" type="presParOf" srcId="{5D8DB981-8744-4147-AB15-F50D19CC483C}" destId="{DDBBD64C-EAAE-4441-AE76-9442C381F1B6}" srcOrd="0" destOrd="0" presId="urn:microsoft.com/office/officeart/2018/2/layout/IconCircleList"/>
    <dgm:cxn modelId="{7A9F61B1-B3F6-4265-963B-0946988D72C8}" type="presParOf" srcId="{5D8DB981-8744-4147-AB15-F50D19CC483C}" destId="{443B7454-B682-4A57-9734-4061D0D8AE97}" srcOrd="1" destOrd="0" presId="urn:microsoft.com/office/officeart/2018/2/layout/IconCircleList"/>
    <dgm:cxn modelId="{0A05E51A-8302-48BC-87F0-C8433F1EFD66}" type="presParOf" srcId="{5D8DB981-8744-4147-AB15-F50D19CC483C}" destId="{E10165D9-F3E9-4BEE-A739-975C630A78F1}" srcOrd="2" destOrd="0" presId="urn:microsoft.com/office/officeart/2018/2/layout/IconCircleList"/>
    <dgm:cxn modelId="{3E8173B0-6C57-4C8E-A5A3-0031A9583C1C}" type="presParOf" srcId="{5D8DB981-8744-4147-AB15-F50D19CC483C}" destId="{5EFAE8C0-7A8F-45DC-A264-9DD56736EEE9}" srcOrd="3" destOrd="0" presId="urn:microsoft.com/office/officeart/2018/2/layout/IconCircleList"/>
    <dgm:cxn modelId="{17A8E565-4BAD-4C8F-92A2-CC0473330F56}" type="presParOf" srcId="{E13D35A0-C0D8-49B1-8792-BE5113B8B092}" destId="{E65823FA-0F9F-4978-AAC1-7EEF6D587E2B}" srcOrd="9" destOrd="0" presId="urn:microsoft.com/office/officeart/2018/2/layout/IconCircleList"/>
    <dgm:cxn modelId="{33039798-D94A-417E-AE4A-DCBC17EC45AA}" type="presParOf" srcId="{E13D35A0-C0D8-49B1-8792-BE5113B8B092}" destId="{DA38268D-E489-4FC1-A286-9362B44E0847}" srcOrd="10" destOrd="0" presId="urn:microsoft.com/office/officeart/2018/2/layout/IconCircleList"/>
    <dgm:cxn modelId="{26E25742-DA31-466D-9DA4-774575DA8035}" type="presParOf" srcId="{DA38268D-E489-4FC1-A286-9362B44E0847}" destId="{6EDFEF24-0299-4261-A676-3D8272EBDB98}" srcOrd="0" destOrd="0" presId="urn:microsoft.com/office/officeart/2018/2/layout/IconCircleList"/>
    <dgm:cxn modelId="{A7E4CFFB-D826-49A2-8E1A-2940CFE6F517}" type="presParOf" srcId="{DA38268D-E489-4FC1-A286-9362B44E0847}" destId="{2F91F546-3AC6-409A-93F8-3A364A1E9DCC}" srcOrd="1" destOrd="0" presId="urn:microsoft.com/office/officeart/2018/2/layout/IconCircleList"/>
    <dgm:cxn modelId="{D5B770B8-AF76-4714-8511-EC38AC3F88C7}" type="presParOf" srcId="{DA38268D-E489-4FC1-A286-9362B44E0847}" destId="{2E0990B4-65B0-4DB0-9815-A9957A9C1C0E}" srcOrd="2" destOrd="0" presId="urn:microsoft.com/office/officeart/2018/2/layout/IconCircleList"/>
    <dgm:cxn modelId="{8E8397B6-75B9-4D90-9A00-FDC18E3D717E}" type="presParOf" srcId="{DA38268D-E489-4FC1-A286-9362B44E0847}" destId="{A1420FA6-D997-4C68-A83A-264C0907F9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DEC1E-D37B-49CC-A557-6C6455EC2279}">
      <dsp:nvSpPr>
        <dsp:cNvPr id="0" name=""/>
        <dsp:cNvSpPr/>
      </dsp:nvSpPr>
      <dsp:spPr>
        <a:xfrm>
          <a:off x="0" y="2995"/>
          <a:ext cx="10515600" cy="13645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BE437-3416-45A9-91EE-65A1284B5B0F}">
      <dsp:nvSpPr>
        <dsp:cNvPr id="0" name=""/>
        <dsp:cNvSpPr/>
      </dsp:nvSpPr>
      <dsp:spPr>
        <a:xfrm>
          <a:off x="412782" y="310023"/>
          <a:ext cx="751247" cy="750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3867-DD83-4427-B49C-1D49D0C6F227}">
      <dsp:nvSpPr>
        <dsp:cNvPr id="0" name=""/>
        <dsp:cNvSpPr/>
      </dsp:nvSpPr>
      <dsp:spPr>
        <a:xfrm>
          <a:off x="1576812" y="2995"/>
          <a:ext cx="8750503" cy="136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58" tIns="144558" rIns="144558" bIns="144558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hlinkClick xmlns:r="http://schemas.openxmlformats.org/officeDocument/2006/relationships" r:id="rId3"/>
            </a:rPr>
            <a:t>https://opensource.guide/starting-a-project/</a:t>
          </a:r>
          <a:endParaRPr lang="en-US" sz="2800" kern="1200" dirty="0"/>
        </a:p>
      </dsp:txBody>
      <dsp:txXfrm>
        <a:off x="1576812" y="2995"/>
        <a:ext cx="8750503" cy="1365904"/>
      </dsp:txXfrm>
    </dsp:sp>
    <dsp:sp modelId="{0D281F06-DAF2-48A2-BBB1-1B14B9B4CC38}">
      <dsp:nvSpPr>
        <dsp:cNvPr id="0" name=""/>
        <dsp:cNvSpPr/>
      </dsp:nvSpPr>
      <dsp:spPr>
        <a:xfrm>
          <a:off x="0" y="1649085"/>
          <a:ext cx="10515600" cy="13645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18345-9C60-4986-AB45-3A7335C0DA2E}">
      <dsp:nvSpPr>
        <dsp:cNvPr id="0" name=""/>
        <dsp:cNvSpPr/>
      </dsp:nvSpPr>
      <dsp:spPr>
        <a:xfrm>
          <a:off x="412782" y="1956113"/>
          <a:ext cx="751247" cy="7505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0E7C2-9B34-4ECB-9106-4B3CF6E4EB44}">
      <dsp:nvSpPr>
        <dsp:cNvPr id="0" name=""/>
        <dsp:cNvSpPr/>
      </dsp:nvSpPr>
      <dsp:spPr>
        <a:xfrm>
          <a:off x="1576812" y="1649085"/>
          <a:ext cx="8750503" cy="136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58" tIns="144558" rIns="144558" bIns="144558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Fogel, Karl. </a:t>
          </a:r>
          <a:r>
            <a:rPr lang="en-US" sz="2800" b="1" kern="1200"/>
            <a:t>Producing Open Source Software. </a:t>
          </a:r>
          <a:r>
            <a:rPr lang="en-US" sz="2800" kern="1200">
              <a:hlinkClick xmlns:r="http://schemas.openxmlformats.org/officeDocument/2006/relationships" r:id="rId6"/>
            </a:rPr>
            <a:t>https://producingoss.com/</a:t>
          </a:r>
          <a:r>
            <a:rPr lang="en-US" sz="2800" kern="1200"/>
            <a:t> </a:t>
          </a:r>
        </a:p>
      </dsp:txBody>
      <dsp:txXfrm>
        <a:off x="1576812" y="1649085"/>
        <a:ext cx="8750503" cy="1365904"/>
      </dsp:txXfrm>
    </dsp:sp>
    <dsp:sp modelId="{66E9A03E-0752-44A9-AD7C-84194304DB05}">
      <dsp:nvSpPr>
        <dsp:cNvPr id="0" name=""/>
        <dsp:cNvSpPr/>
      </dsp:nvSpPr>
      <dsp:spPr>
        <a:xfrm>
          <a:off x="0" y="3295175"/>
          <a:ext cx="10515600" cy="13645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F9902-5C14-467F-AE06-EBF5AF76AF3B}">
      <dsp:nvSpPr>
        <dsp:cNvPr id="0" name=""/>
        <dsp:cNvSpPr/>
      </dsp:nvSpPr>
      <dsp:spPr>
        <a:xfrm>
          <a:off x="413186" y="3602203"/>
          <a:ext cx="751247" cy="7505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CC094-2505-416A-9FEA-5BA9B93ADA49}">
      <dsp:nvSpPr>
        <dsp:cNvPr id="0" name=""/>
        <dsp:cNvSpPr/>
      </dsp:nvSpPr>
      <dsp:spPr>
        <a:xfrm>
          <a:off x="1577619" y="3295175"/>
          <a:ext cx="8750503" cy="136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58" tIns="144558" rIns="144558" bIns="14455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Steinmacher, Igor; </a:t>
          </a:r>
          <a:r>
            <a:rPr lang="en-US" sz="2400" kern="1200" dirty="0" err="1"/>
            <a:t>Treude</a:t>
          </a:r>
          <a:r>
            <a:rPr lang="en-US" sz="2400" kern="1200" dirty="0"/>
            <a:t>, Christoph; </a:t>
          </a:r>
          <a:r>
            <a:rPr lang="en-US" sz="2400" kern="1200" dirty="0" err="1"/>
            <a:t>Gerosa</a:t>
          </a:r>
          <a:r>
            <a:rPr lang="en-US" sz="2400" kern="1200" dirty="0"/>
            <a:t>, Marco. </a:t>
          </a:r>
          <a:r>
            <a:rPr lang="en-US" sz="2400" b="1" kern="1200" dirty="0"/>
            <a:t>Let me in: Guidelines for the Successful Onboarding of Newcomers to Open Source Projects</a:t>
          </a:r>
          <a:r>
            <a:rPr lang="en-US" sz="2400" kern="1200" dirty="0"/>
            <a:t>, IEEE Software. </a:t>
          </a:r>
          <a:r>
            <a:rPr lang="en-US" sz="2400" kern="1200" dirty="0">
              <a:hlinkClick xmlns:r="http://schemas.openxmlformats.org/officeDocument/2006/relationships" r:id="rId9"/>
            </a:rPr>
            <a:t>http://www.igor.pro.br/publica/papers/IEEESoft_2018.pdf</a:t>
          </a:r>
          <a:r>
            <a:rPr lang="en-US" sz="2400" kern="1200" dirty="0"/>
            <a:t> </a:t>
          </a:r>
        </a:p>
      </dsp:txBody>
      <dsp:txXfrm>
        <a:off x="1577619" y="3295175"/>
        <a:ext cx="8750503" cy="13659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799AB-ACBA-3148-8E83-ABC8FE1CBB6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A5562-25BB-1943-AF46-1DBFE9CBFBFC}">
      <dsp:nvSpPr>
        <dsp:cNvPr id="0" name=""/>
        <dsp:cNvSpPr/>
      </dsp:nvSpPr>
      <dsp:spPr>
        <a:xfrm>
          <a:off x="0" y="0"/>
          <a:ext cx="10515600" cy="1166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CONTRIBUTING file can be simple (for starters)</a:t>
          </a:r>
        </a:p>
      </dsp:txBody>
      <dsp:txXfrm>
        <a:off x="0" y="0"/>
        <a:ext cx="10515600" cy="1166018"/>
      </dsp:txXfrm>
    </dsp:sp>
    <dsp:sp modelId="{23CE16B3-0E6F-634F-9A61-26C0BD845D1E}">
      <dsp:nvSpPr>
        <dsp:cNvPr id="0" name=""/>
        <dsp:cNvSpPr/>
      </dsp:nvSpPr>
      <dsp:spPr>
        <a:xfrm>
          <a:off x="0" y="116601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E0F04-98E5-1942-8621-5DEBD3CA0281}">
      <dsp:nvSpPr>
        <dsp:cNvPr id="0" name=""/>
        <dsp:cNvSpPr/>
      </dsp:nvSpPr>
      <dsp:spPr>
        <a:xfrm>
          <a:off x="0" y="1166018"/>
          <a:ext cx="10515600" cy="1166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FAQ section fits well here</a:t>
          </a:r>
        </a:p>
      </dsp:txBody>
      <dsp:txXfrm>
        <a:off x="0" y="1166018"/>
        <a:ext cx="10515600" cy="1166018"/>
      </dsp:txXfrm>
    </dsp:sp>
    <dsp:sp modelId="{A63138E4-B458-2C4B-8034-88116A2F1E40}">
      <dsp:nvSpPr>
        <dsp:cNvPr id="0" name=""/>
        <dsp:cNvSpPr/>
      </dsp:nvSpPr>
      <dsp:spPr>
        <a:xfrm>
          <a:off x="0" y="233203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9A71A-10F6-3649-A3BA-047C7892F08B}">
      <dsp:nvSpPr>
        <dsp:cNvPr id="0" name=""/>
        <dsp:cNvSpPr/>
      </dsp:nvSpPr>
      <dsp:spPr>
        <a:xfrm>
          <a:off x="0" y="2332037"/>
          <a:ext cx="10515600" cy="1166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Link to your CONTRIBUTING file from your README</a:t>
          </a:r>
        </a:p>
      </dsp:txBody>
      <dsp:txXfrm>
        <a:off x="0" y="2332037"/>
        <a:ext cx="10515600" cy="1166018"/>
      </dsp:txXfrm>
    </dsp:sp>
    <dsp:sp modelId="{D1EDFE83-BDCD-124A-BE16-EBB170C61798}">
      <dsp:nvSpPr>
        <dsp:cNvPr id="0" name=""/>
        <dsp:cNvSpPr/>
      </dsp:nvSpPr>
      <dsp:spPr>
        <a:xfrm>
          <a:off x="0" y="349805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E0590-0B8C-7C45-88B3-D3849B692AC1}">
      <dsp:nvSpPr>
        <dsp:cNvPr id="0" name=""/>
        <dsp:cNvSpPr/>
      </dsp:nvSpPr>
      <dsp:spPr>
        <a:xfrm>
          <a:off x="0" y="3498056"/>
          <a:ext cx="10515600" cy="1166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Nice template: </a:t>
          </a:r>
          <a:r>
            <a:rPr lang="en-US" sz="3200" kern="1200">
              <a:hlinkClick xmlns:r="http://schemas.openxmlformats.org/officeDocument/2006/relationships" r:id="rId1"/>
            </a:rPr>
            <a:t>https://github.com/nayafia/contributing-template/blob/master/CONTRIBUTING-template.md</a:t>
          </a:r>
          <a:r>
            <a:rPr lang="en-US" sz="3200" kern="1200"/>
            <a:t> </a:t>
          </a:r>
        </a:p>
      </dsp:txBody>
      <dsp:txXfrm>
        <a:off x="0" y="3498056"/>
        <a:ext cx="10515600" cy="11660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6E068-9948-FF42-AE57-260353FBF81A}">
      <dsp:nvSpPr>
        <dsp:cNvPr id="0" name=""/>
        <dsp:cNvSpPr/>
      </dsp:nvSpPr>
      <dsp:spPr>
        <a:xfrm>
          <a:off x="0" y="227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FAB12-A284-494D-80BC-7453D1586283}">
      <dsp:nvSpPr>
        <dsp:cNvPr id="0" name=""/>
        <dsp:cNvSpPr/>
      </dsp:nvSpPr>
      <dsp:spPr>
        <a:xfrm>
          <a:off x="0" y="2277"/>
          <a:ext cx="10515600" cy="1553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Sets ground rules for behavior for the participants</a:t>
          </a:r>
        </a:p>
      </dsp:txBody>
      <dsp:txXfrm>
        <a:off x="0" y="2277"/>
        <a:ext cx="10515600" cy="1553173"/>
      </dsp:txXfrm>
    </dsp:sp>
    <dsp:sp modelId="{8045E6BF-FEB5-5F44-8163-DD7A57835930}">
      <dsp:nvSpPr>
        <dsp:cNvPr id="0" name=""/>
        <dsp:cNvSpPr/>
      </dsp:nvSpPr>
      <dsp:spPr>
        <a:xfrm>
          <a:off x="0" y="155545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832A0-7D95-C649-831D-F22C2A587A34}">
      <dsp:nvSpPr>
        <dsp:cNvPr id="0" name=""/>
        <dsp:cNvSpPr/>
      </dsp:nvSpPr>
      <dsp:spPr>
        <a:xfrm>
          <a:off x="0" y="1555450"/>
          <a:ext cx="10515600" cy="1553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Facilitates healthy, constructive community behavior</a:t>
          </a:r>
        </a:p>
      </dsp:txBody>
      <dsp:txXfrm>
        <a:off x="0" y="1555450"/>
        <a:ext cx="10515600" cy="1553173"/>
      </dsp:txXfrm>
    </dsp:sp>
    <dsp:sp modelId="{1FC3027B-F20B-DA4C-ADAA-BF8D6D3A2CA4}">
      <dsp:nvSpPr>
        <dsp:cNvPr id="0" name=""/>
        <dsp:cNvSpPr/>
      </dsp:nvSpPr>
      <dsp:spPr>
        <a:xfrm>
          <a:off x="0" y="31086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4CDAA-7E9F-8F40-9577-6127EBCC9DFA}">
      <dsp:nvSpPr>
        <dsp:cNvPr id="0" name=""/>
        <dsp:cNvSpPr/>
      </dsp:nvSpPr>
      <dsp:spPr>
        <a:xfrm>
          <a:off x="0" y="3108624"/>
          <a:ext cx="10515600" cy="1553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Describes who these expectations apply to when they apply, and what to do if a violation occurs</a:t>
          </a:r>
        </a:p>
      </dsp:txBody>
      <dsp:txXfrm>
        <a:off x="0" y="3108624"/>
        <a:ext cx="10515600" cy="15531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B276B-32E8-4D73-B90F-3FA9F94038E0}">
      <dsp:nvSpPr>
        <dsp:cNvPr id="0" name=""/>
        <dsp:cNvSpPr/>
      </dsp:nvSpPr>
      <dsp:spPr>
        <a:xfrm>
          <a:off x="0" y="757912"/>
          <a:ext cx="10515600" cy="1399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99DB3-11D3-413C-A85B-44AE353A3872}">
      <dsp:nvSpPr>
        <dsp:cNvPr id="0" name=""/>
        <dsp:cNvSpPr/>
      </dsp:nvSpPr>
      <dsp:spPr>
        <a:xfrm>
          <a:off x="423264" y="1072737"/>
          <a:ext cx="769572" cy="769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156A2-741A-4561-BEE2-AD5E9C98F9E7}">
      <dsp:nvSpPr>
        <dsp:cNvPr id="0" name=""/>
        <dsp:cNvSpPr/>
      </dsp:nvSpPr>
      <dsp:spPr>
        <a:xfrm>
          <a:off x="1616101" y="757912"/>
          <a:ext cx="8899498" cy="139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84" tIns="148084" rIns="148084" bIns="1480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Issues and Pull requests templates</a:t>
          </a:r>
        </a:p>
      </dsp:txBody>
      <dsp:txXfrm>
        <a:off x="1616101" y="757912"/>
        <a:ext cx="8899498" cy="1399222"/>
      </dsp:txXfrm>
    </dsp:sp>
    <dsp:sp modelId="{67F1CBA9-E9C5-44A1-83D0-61223F9591EF}">
      <dsp:nvSpPr>
        <dsp:cNvPr id="0" name=""/>
        <dsp:cNvSpPr/>
      </dsp:nvSpPr>
      <dsp:spPr>
        <a:xfrm>
          <a:off x="0" y="2506940"/>
          <a:ext cx="10515600" cy="1399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2863D-28ED-425F-9285-9F9A1D37FD1F}">
      <dsp:nvSpPr>
        <dsp:cNvPr id="0" name=""/>
        <dsp:cNvSpPr/>
      </dsp:nvSpPr>
      <dsp:spPr>
        <a:xfrm>
          <a:off x="423264" y="2821765"/>
          <a:ext cx="769572" cy="769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84E3A-7D7A-4932-9A88-CAA8A7E92E02}">
      <dsp:nvSpPr>
        <dsp:cNvPr id="0" name=""/>
        <dsp:cNvSpPr/>
      </dsp:nvSpPr>
      <dsp:spPr>
        <a:xfrm>
          <a:off x="1616101" y="2506940"/>
          <a:ext cx="4732020" cy="139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84" tIns="148084" rIns="148084" bIns="1480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Checklist of what is expected for the Pull request or Issue</a:t>
          </a:r>
        </a:p>
      </dsp:txBody>
      <dsp:txXfrm>
        <a:off x="1616101" y="2506940"/>
        <a:ext cx="4732020" cy="1399222"/>
      </dsp:txXfrm>
    </dsp:sp>
    <dsp:sp modelId="{5F156B4E-2468-40EA-AAF8-395B75D48CEB}">
      <dsp:nvSpPr>
        <dsp:cNvPr id="0" name=""/>
        <dsp:cNvSpPr/>
      </dsp:nvSpPr>
      <dsp:spPr>
        <a:xfrm>
          <a:off x="6348121" y="2506940"/>
          <a:ext cx="4167478" cy="139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84" tIns="148084" rIns="148084" bIns="14808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Communicate what you want the contributors to report/do </a:t>
          </a:r>
        </a:p>
      </dsp:txBody>
      <dsp:txXfrm>
        <a:off x="6348121" y="2506940"/>
        <a:ext cx="4167478" cy="1399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47332-2F99-304D-977C-B6E5DEC7A8AC}">
      <dsp:nvSpPr>
        <dsp:cNvPr id="0" name=""/>
        <dsp:cNvSpPr/>
      </dsp:nvSpPr>
      <dsp:spPr>
        <a:xfrm>
          <a:off x="0" y="285471"/>
          <a:ext cx="11230706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1628" tIns="395732" rIns="8716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Be public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Be detailed</a:t>
          </a:r>
        </a:p>
      </dsp:txBody>
      <dsp:txXfrm>
        <a:off x="0" y="285471"/>
        <a:ext cx="11230706" cy="1107225"/>
      </dsp:txXfrm>
    </dsp:sp>
    <dsp:sp modelId="{17D9A758-B296-D74B-A668-4708A4F94072}">
      <dsp:nvSpPr>
        <dsp:cNvPr id="0" name=""/>
        <dsp:cNvSpPr/>
      </dsp:nvSpPr>
      <dsp:spPr>
        <a:xfrm>
          <a:off x="561535" y="5031"/>
          <a:ext cx="786149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7146" tIns="0" rIns="2971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 the knowledge about the project needs to:</a:t>
          </a:r>
        </a:p>
      </dsp:txBody>
      <dsp:txXfrm>
        <a:off x="588915" y="32411"/>
        <a:ext cx="7806734" cy="506120"/>
      </dsp:txXfrm>
    </dsp:sp>
    <dsp:sp modelId="{4ED7E374-7A41-7B44-8812-464F3BEAFE9E}">
      <dsp:nvSpPr>
        <dsp:cNvPr id="0" name=""/>
        <dsp:cNvSpPr/>
      </dsp:nvSpPr>
      <dsp:spPr>
        <a:xfrm>
          <a:off x="0" y="1775736"/>
          <a:ext cx="11230706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1628" tIns="395732" rIns="8716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Design docs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User manuals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Next steps (future features)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How To’s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Code standards</a:t>
          </a:r>
        </a:p>
      </dsp:txBody>
      <dsp:txXfrm>
        <a:off x="0" y="1775736"/>
        <a:ext cx="11230706" cy="2034900"/>
      </dsp:txXfrm>
    </dsp:sp>
    <dsp:sp modelId="{F6116EAC-7093-1E48-ACEB-9A92D07DC621}">
      <dsp:nvSpPr>
        <dsp:cNvPr id="0" name=""/>
        <dsp:cNvSpPr/>
      </dsp:nvSpPr>
      <dsp:spPr>
        <a:xfrm>
          <a:off x="561535" y="1495296"/>
          <a:ext cx="786149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7146" tIns="0" rIns="2971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Outsiders need to quickly understand all the details</a:t>
          </a:r>
        </a:p>
      </dsp:txBody>
      <dsp:txXfrm>
        <a:off x="588915" y="1522676"/>
        <a:ext cx="7806734" cy="506120"/>
      </dsp:txXfrm>
    </dsp:sp>
    <dsp:sp modelId="{395FD7DA-29BE-4A42-9115-C64C1BFF86AD}">
      <dsp:nvSpPr>
        <dsp:cNvPr id="0" name=""/>
        <dsp:cNvSpPr/>
      </dsp:nvSpPr>
      <dsp:spPr>
        <a:xfrm>
          <a:off x="0" y="4193676"/>
          <a:ext cx="1123070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20FCB-0130-C945-8DB3-703DBA502BC5}">
      <dsp:nvSpPr>
        <dsp:cNvPr id="0" name=""/>
        <dsp:cNvSpPr/>
      </dsp:nvSpPr>
      <dsp:spPr>
        <a:xfrm>
          <a:off x="561535" y="3913236"/>
          <a:ext cx="786149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7146" tIns="0" rIns="2971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 the “</a:t>
          </a:r>
          <a:r>
            <a:rPr lang="en-US" sz="1900" i="1" kern="1200"/>
            <a:t>hacktivation energy” [See Fogel’s] </a:t>
          </a:r>
          <a:endParaRPr lang="en-US" sz="1900" kern="1200"/>
        </a:p>
      </dsp:txBody>
      <dsp:txXfrm>
        <a:off x="588915" y="3940616"/>
        <a:ext cx="7806734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769A9-B745-4653-8723-2554B457E762}">
      <dsp:nvSpPr>
        <dsp:cNvPr id="0" name=""/>
        <dsp:cNvSpPr/>
      </dsp:nvSpPr>
      <dsp:spPr>
        <a:xfrm>
          <a:off x="0" y="569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731E9-09D7-4A48-8F5D-08891B512D99}">
      <dsp:nvSpPr>
        <dsp:cNvPr id="0" name=""/>
        <dsp:cNvSpPr/>
      </dsp:nvSpPr>
      <dsp:spPr>
        <a:xfrm>
          <a:off x="403010" y="300329"/>
          <a:ext cx="732747" cy="732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3DDF8-62B8-4862-8E04-DAC2F92E455E}">
      <dsp:nvSpPr>
        <dsp:cNvPr id="0" name=""/>
        <dsp:cNvSpPr/>
      </dsp:nvSpPr>
      <dsp:spPr>
        <a:xfrm>
          <a:off x="1538768" y="569"/>
          <a:ext cx="4732020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Choose a name that represents the goal of the project</a:t>
          </a:r>
        </a:p>
      </dsp:txBody>
      <dsp:txXfrm>
        <a:off x="1538768" y="569"/>
        <a:ext cx="4732020" cy="1332267"/>
      </dsp:txXfrm>
    </dsp:sp>
    <dsp:sp modelId="{E558CB14-DF84-40D4-8128-2C08DE2187D5}">
      <dsp:nvSpPr>
        <dsp:cNvPr id="0" name=""/>
        <dsp:cNvSpPr/>
      </dsp:nvSpPr>
      <dsp:spPr>
        <a:xfrm>
          <a:off x="6270788" y="569"/>
          <a:ext cx="424481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But easy to say and remember</a:t>
          </a:r>
        </a:p>
      </dsp:txBody>
      <dsp:txXfrm>
        <a:off x="6270788" y="569"/>
        <a:ext cx="4244811" cy="1332267"/>
      </dsp:txXfrm>
    </dsp:sp>
    <dsp:sp modelId="{AAA5F3F1-12CC-4A59-9A5D-F9E994716270}">
      <dsp:nvSpPr>
        <dsp:cNvPr id="0" name=""/>
        <dsp:cNvSpPr/>
      </dsp:nvSpPr>
      <dsp:spPr>
        <a:xfrm>
          <a:off x="0" y="1665903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7865E-FE11-4C0D-B44C-60670AD016DA}">
      <dsp:nvSpPr>
        <dsp:cNvPr id="0" name=""/>
        <dsp:cNvSpPr/>
      </dsp:nvSpPr>
      <dsp:spPr>
        <a:xfrm>
          <a:off x="403010" y="1965663"/>
          <a:ext cx="732747" cy="732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6402F-DBE3-4244-9ECC-C6E5F514D6B5}">
      <dsp:nvSpPr>
        <dsp:cNvPr id="0" name=""/>
        <dsp:cNvSpPr/>
      </dsp:nvSpPr>
      <dsp:spPr>
        <a:xfrm>
          <a:off x="1538768" y="1665903"/>
          <a:ext cx="897683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Look around for trademarks, projects with the same name, etc.</a:t>
          </a:r>
        </a:p>
      </dsp:txBody>
      <dsp:txXfrm>
        <a:off x="1538768" y="1665903"/>
        <a:ext cx="8976831" cy="1332267"/>
      </dsp:txXfrm>
    </dsp:sp>
    <dsp:sp modelId="{C2E539B4-27E7-4330-8510-EAD98933279A}">
      <dsp:nvSpPr>
        <dsp:cNvPr id="0" name=""/>
        <dsp:cNvSpPr/>
      </dsp:nvSpPr>
      <dsp:spPr>
        <a:xfrm>
          <a:off x="0" y="3331238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EA1BA-C517-403B-8B4A-06B073FD50DA}">
      <dsp:nvSpPr>
        <dsp:cNvPr id="0" name=""/>
        <dsp:cNvSpPr/>
      </dsp:nvSpPr>
      <dsp:spPr>
        <a:xfrm>
          <a:off x="403010" y="3630998"/>
          <a:ext cx="732747" cy="732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71FF9-7AB5-477E-AB64-4086C364B6B6}">
      <dsp:nvSpPr>
        <dsp:cNvPr id="0" name=""/>
        <dsp:cNvSpPr/>
      </dsp:nvSpPr>
      <dsp:spPr>
        <a:xfrm>
          <a:off x="1538768" y="3331238"/>
          <a:ext cx="897683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Domain: check for the name looking for the .org, .net, .com also helps look for already existing things</a:t>
          </a:r>
        </a:p>
      </dsp:txBody>
      <dsp:txXfrm>
        <a:off x="1538768" y="3331238"/>
        <a:ext cx="8976831" cy="1332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2190C-468F-4132-92EA-F4AFC9589D0A}">
      <dsp:nvSpPr>
        <dsp:cNvPr id="0" name=""/>
        <dsp:cNvSpPr/>
      </dsp:nvSpPr>
      <dsp:spPr>
        <a:xfrm>
          <a:off x="0" y="569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B598A-A390-45B5-A6D5-2A3B5C401133}">
      <dsp:nvSpPr>
        <dsp:cNvPr id="0" name=""/>
        <dsp:cNvSpPr/>
      </dsp:nvSpPr>
      <dsp:spPr>
        <a:xfrm>
          <a:off x="403010" y="300329"/>
          <a:ext cx="732747" cy="732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DB938-59AB-4C02-9DD1-1E4AAE024D07}">
      <dsp:nvSpPr>
        <dsp:cNvPr id="0" name=""/>
        <dsp:cNvSpPr/>
      </dsp:nvSpPr>
      <dsp:spPr>
        <a:xfrm>
          <a:off x="1538768" y="569"/>
          <a:ext cx="897683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does this software do?</a:t>
          </a:r>
        </a:p>
      </dsp:txBody>
      <dsp:txXfrm>
        <a:off x="1538768" y="569"/>
        <a:ext cx="8976831" cy="1332267"/>
      </dsp:txXfrm>
    </dsp:sp>
    <dsp:sp modelId="{B2B93E6D-D441-46CA-A7D9-BE44107E80E3}">
      <dsp:nvSpPr>
        <dsp:cNvPr id="0" name=""/>
        <dsp:cNvSpPr/>
      </dsp:nvSpPr>
      <dsp:spPr>
        <a:xfrm>
          <a:off x="0" y="1665903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5BCC1-3B1D-4649-ACB4-1F70C770185D}">
      <dsp:nvSpPr>
        <dsp:cNvPr id="0" name=""/>
        <dsp:cNvSpPr/>
      </dsp:nvSpPr>
      <dsp:spPr>
        <a:xfrm>
          <a:off x="403010" y="1965663"/>
          <a:ext cx="732747" cy="732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71ACD-C352-4F42-837A-BE7BC0B05242}">
      <dsp:nvSpPr>
        <dsp:cNvPr id="0" name=""/>
        <dsp:cNvSpPr/>
      </dsp:nvSpPr>
      <dsp:spPr>
        <a:xfrm>
          <a:off x="1538768" y="1665903"/>
          <a:ext cx="897683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planned for it? (Future features)</a:t>
          </a:r>
        </a:p>
      </dsp:txBody>
      <dsp:txXfrm>
        <a:off x="1538768" y="1665903"/>
        <a:ext cx="8976831" cy="1332267"/>
      </dsp:txXfrm>
    </dsp:sp>
    <dsp:sp modelId="{7506EFBB-99F5-47A4-92CC-D423D5136E84}">
      <dsp:nvSpPr>
        <dsp:cNvPr id="0" name=""/>
        <dsp:cNvSpPr/>
      </dsp:nvSpPr>
      <dsp:spPr>
        <a:xfrm>
          <a:off x="0" y="3331238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FA9DE-BFEB-43D8-9132-BFC7B5CB53E2}">
      <dsp:nvSpPr>
        <dsp:cNvPr id="0" name=""/>
        <dsp:cNvSpPr/>
      </dsp:nvSpPr>
      <dsp:spPr>
        <a:xfrm>
          <a:off x="403010" y="3630998"/>
          <a:ext cx="732747" cy="732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D70B2-7352-4717-B007-B88FE2BCEAD8}">
      <dsp:nvSpPr>
        <dsp:cNvPr id="0" name=""/>
        <dsp:cNvSpPr/>
      </dsp:nvSpPr>
      <dsp:spPr>
        <a:xfrm>
          <a:off x="1538768" y="3331238"/>
          <a:ext cx="4732020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do I need to run your project?</a:t>
          </a:r>
        </a:p>
      </dsp:txBody>
      <dsp:txXfrm>
        <a:off x="1538768" y="3331238"/>
        <a:ext cx="4732020" cy="1332267"/>
      </dsp:txXfrm>
    </dsp:sp>
    <dsp:sp modelId="{AAE61CF3-8F32-4E2A-8C59-D5E20B369A58}">
      <dsp:nvSpPr>
        <dsp:cNvPr id="0" name=""/>
        <dsp:cNvSpPr/>
      </dsp:nvSpPr>
      <dsp:spPr>
        <a:xfrm>
          <a:off x="6270788" y="3331238"/>
          <a:ext cx="424481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OS, compiler, disk space, etc.</a:t>
          </a:r>
        </a:p>
      </dsp:txBody>
      <dsp:txXfrm>
        <a:off x="6270788" y="3331238"/>
        <a:ext cx="4244811" cy="13322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D7D0-628B-6748-8569-2F5EF5402620}">
      <dsp:nvSpPr>
        <dsp:cNvPr id="0" name=""/>
        <dsp:cNvSpPr/>
      </dsp:nvSpPr>
      <dsp:spPr>
        <a:xfrm>
          <a:off x="0" y="1299968"/>
          <a:ext cx="10755086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714" tIns="499872" rIns="83471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Report bugs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Check the project activity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Contribute</a:t>
          </a:r>
        </a:p>
      </dsp:txBody>
      <dsp:txXfrm>
        <a:off x="0" y="1299968"/>
        <a:ext cx="10755086" cy="1814400"/>
      </dsp:txXfrm>
    </dsp:sp>
    <dsp:sp modelId="{351E0F92-B889-DA43-8713-CD41A334A0D6}">
      <dsp:nvSpPr>
        <dsp:cNvPr id="0" name=""/>
        <dsp:cNvSpPr/>
      </dsp:nvSpPr>
      <dsp:spPr>
        <a:xfrm>
          <a:off x="537754" y="945728"/>
          <a:ext cx="752856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62" tIns="0" rIns="28456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Public issue tracker is needed</a:t>
          </a:r>
        </a:p>
      </dsp:txBody>
      <dsp:txXfrm>
        <a:off x="572339" y="980313"/>
        <a:ext cx="7459390" cy="639310"/>
      </dsp:txXfrm>
    </dsp:sp>
    <dsp:sp modelId="{4B832D59-9FDE-EA4F-A4C7-DC24C3DCC2C7}">
      <dsp:nvSpPr>
        <dsp:cNvPr id="0" name=""/>
        <dsp:cNvSpPr/>
      </dsp:nvSpPr>
      <dsp:spPr>
        <a:xfrm>
          <a:off x="0" y="3598208"/>
          <a:ext cx="1075508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FE6A0-AB0B-8A4D-8AC7-2C10DAC9E665}">
      <dsp:nvSpPr>
        <dsp:cNvPr id="0" name=""/>
        <dsp:cNvSpPr/>
      </dsp:nvSpPr>
      <dsp:spPr>
        <a:xfrm>
          <a:off x="537754" y="3243968"/>
          <a:ext cx="752856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62" tIns="0" rIns="28456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Curating the issue tracker is a constant and infinite task</a:t>
          </a:r>
        </a:p>
      </dsp:txBody>
      <dsp:txXfrm>
        <a:off x="572339" y="3278553"/>
        <a:ext cx="7459390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BCE5B-DD52-C244-9F45-A49CAB1A253D}">
      <dsp:nvSpPr>
        <dsp:cNvPr id="0" name=""/>
        <dsp:cNvSpPr/>
      </dsp:nvSpPr>
      <dsp:spPr>
        <a:xfrm rot="5400000">
          <a:off x="6210211" y="-2189437"/>
          <a:ext cx="1880793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For GitHub it is easy, we know</a:t>
          </a:r>
        </a:p>
      </dsp:txBody>
      <dsp:txXfrm rot="-5400000">
        <a:off x="3785616" y="326971"/>
        <a:ext cx="6638171" cy="1697167"/>
      </dsp:txXfrm>
    </dsp:sp>
    <dsp:sp modelId="{E7CFC674-E636-4A45-837E-26420388F49A}">
      <dsp:nvSpPr>
        <dsp:cNvPr id="0" name=""/>
        <dsp:cNvSpPr/>
      </dsp:nvSpPr>
      <dsp:spPr>
        <a:xfrm>
          <a:off x="0" y="58"/>
          <a:ext cx="3785616" cy="23509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You MUST have your code in a version control system</a:t>
          </a:r>
        </a:p>
      </dsp:txBody>
      <dsp:txXfrm>
        <a:off x="114766" y="114824"/>
        <a:ext cx="3556084" cy="2121459"/>
      </dsp:txXfrm>
    </dsp:sp>
    <dsp:sp modelId="{0836741F-5983-5E42-9967-DBF75C537F66}">
      <dsp:nvSpPr>
        <dsp:cNvPr id="0" name=""/>
        <dsp:cNvSpPr/>
      </dsp:nvSpPr>
      <dsp:spPr>
        <a:xfrm rot="5400000">
          <a:off x="6210211" y="279103"/>
          <a:ext cx="1880793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Maintaining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Receiving/reviewing code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Use the same way as ANYONE needs to use</a:t>
          </a:r>
        </a:p>
      </dsp:txBody>
      <dsp:txXfrm rot="-5400000">
        <a:off x="3785616" y="2795512"/>
        <a:ext cx="6638171" cy="1697167"/>
      </dsp:txXfrm>
    </dsp:sp>
    <dsp:sp modelId="{3CB76771-ADC6-D540-A519-B86DB98B5E81}">
      <dsp:nvSpPr>
        <dsp:cNvPr id="0" name=""/>
        <dsp:cNvSpPr/>
      </dsp:nvSpPr>
      <dsp:spPr>
        <a:xfrm>
          <a:off x="0" y="2468599"/>
          <a:ext cx="3785616" cy="23509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It is not only about having it</a:t>
          </a:r>
        </a:p>
      </dsp:txBody>
      <dsp:txXfrm>
        <a:off x="114766" y="2583365"/>
        <a:ext cx="3556084" cy="21214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11CE9-6DA3-44F5-8801-6F27A3985971}">
      <dsp:nvSpPr>
        <dsp:cNvPr id="0" name=""/>
        <dsp:cNvSpPr/>
      </dsp:nvSpPr>
      <dsp:spPr>
        <a:xfrm>
          <a:off x="0" y="1935"/>
          <a:ext cx="10515600" cy="981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C77C1-1252-43B0-880C-BB570E20EF06}">
      <dsp:nvSpPr>
        <dsp:cNvPr id="0" name=""/>
        <dsp:cNvSpPr/>
      </dsp:nvSpPr>
      <dsp:spPr>
        <a:xfrm>
          <a:off x="296781" y="222682"/>
          <a:ext cx="539602" cy="539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8C930-82F3-4827-993D-5235B47FB6E7}">
      <dsp:nvSpPr>
        <dsp:cNvPr id="0" name=""/>
        <dsp:cNvSpPr/>
      </dsp:nvSpPr>
      <dsp:spPr>
        <a:xfrm>
          <a:off x="1133165" y="1935"/>
          <a:ext cx="9382434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More than the Issue Tracker</a:t>
          </a:r>
        </a:p>
      </dsp:txBody>
      <dsp:txXfrm>
        <a:off x="1133165" y="1935"/>
        <a:ext cx="9382434" cy="981095"/>
      </dsp:txXfrm>
    </dsp:sp>
    <dsp:sp modelId="{596E2745-3640-4EB2-8C6F-9DEA5962D7F7}">
      <dsp:nvSpPr>
        <dsp:cNvPr id="0" name=""/>
        <dsp:cNvSpPr/>
      </dsp:nvSpPr>
      <dsp:spPr>
        <a:xfrm>
          <a:off x="0" y="1228305"/>
          <a:ext cx="10515600" cy="981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AAD5C-8ACB-4184-9CDF-41BF27598529}">
      <dsp:nvSpPr>
        <dsp:cNvPr id="0" name=""/>
        <dsp:cNvSpPr/>
      </dsp:nvSpPr>
      <dsp:spPr>
        <a:xfrm>
          <a:off x="296781" y="1449051"/>
          <a:ext cx="539602" cy="539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43BF5-2ED0-4D18-BD57-CAF5A69094FB}">
      <dsp:nvSpPr>
        <dsp:cNvPr id="0" name=""/>
        <dsp:cNvSpPr/>
      </dsp:nvSpPr>
      <dsp:spPr>
        <a:xfrm>
          <a:off x="1133165" y="1228305"/>
          <a:ext cx="4732020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 Source is a collaborative endeavor</a:t>
          </a:r>
        </a:p>
      </dsp:txBody>
      <dsp:txXfrm>
        <a:off x="1133165" y="1228305"/>
        <a:ext cx="4732020" cy="981095"/>
      </dsp:txXfrm>
    </dsp:sp>
    <dsp:sp modelId="{2A5D6969-F997-4140-91CA-6FCC08A553D7}">
      <dsp:nvSpPr>
        <dsp:cNvPr id="0" name=""/>
        <dsp:cNvSpPr/>
      </dsp:nvSpPr>
      <dsp:spPr>
        <a:xfrm>
          <a:off x="5865185" y="1228305"/>
          <a:ext cx="4650414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Communication is key</a:t>
          </a:r>
        </a:p>
      </dsp:txBody>
      <dsp:txXfrm>
        <a:off x="5865185" y="1228305"/>
        <a:ext cx="4650414" cy="981095"/>
      </dsp:txXfrm>
    </dsp:sp>
    <dsp:sp modelId="{5E5FDD34-3287-42AB-9BC7-FBB2E12D1B3C}">
      <dsp:nvSpPr>
        <dsp:cNvPr id="0" name=""/>
        <dsp:cNvSpPr/>
      </dsp:nvSpPr>
      <dsp:spPr>
        <a:xfrm>
          <a:off x="0" y="2454674"/>
          <a:ext cx="10515600" cy="981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CC751-F700-49D6-A06F-7F4C428BBF27}">
      <dsp:nvSpPr>
        <dsp:cNvPr id="0" name=""/>
        <dsp:cNvSpPr/>
      </dsp:nvSpPr>
      <dsp:spPr>
        <a:xfrm>
          <a:off x="296781" y="2675420"/>
          <a:ext cx="539602" cy="5396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6FD4C-1531-4418-9AA3-8EF343EB4868}">
      <dsp:nvSpPr>
        <dsp:cNvPr id="0" name=""/>
        <dsp:cNvSpPr/>
      </dsp:nvSpPr>
      <dsp:spPr>
        <a:xfrm>
          <a:off x="1133165" y="2454674"/>
          <a:ext cx="4732020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 ways to communicate are interesting	</a:t>
          </a:r>
        </a:p>
      </dsp:txBody>
      <dsp:txXfrm>
        <a:off x="1133165" y="2454674"/>
        <a:ext cx="4732020" cy="981095"/>
      </dsp:txXfrm>
    </dsp:sp>
    <dsp:sp modelId="{BA686E21-E695-478E-9AEE-22BD2F89CEFC}">
      <dsp:nvSpPr>
        <dsp:cNvPr id="0" name=""/>
        <dsp:cNvSpPr/>
      </dsp:nvSpPr>
      <dsp:spPr>
        <a:xfrm>
          <a:off x="5865185" y="2454674"/>
          <a:ext cx="4650414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Slack, Discourse, IRC, mailing list</a:t>
          </a:r>
        </a:p>
      </dsp:txBody>
      <dsp:txXfrm>
        <a:off x="5865185" y="2454674"/>
        <a:ext cx="4650414" cy="981095"/>
      </dsp:txXfrm>
    </dsp:sp>
    <dsp:sp modelId="{599F456E-5FA5-4270-B751-ED4E9E57ECD1}">
      <dsp:nvSpPr>
        <dsp:cNvPr id="0" name=""/>
        <dsp:cNvSpPr/>
      </dsp:nvSpPr>
      <dsp:spPr>
        <a:xfrm>
          <a:off x="0" y="3681043"/>
          <a:ext cx="10515600" cy="981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66BAE-0550-4426-88D8-A8B62DCBBA06}">
      <dsp:nvSpPr>
        <dsp:cNvPr id="0" name=""/>
        <dsp:cNvSpPr/>
      </dsp:nvSpPr>
      <dsp:spPr>
        <a:xfrm>
          <a:off x="296781" y="3901790"/>
          <a:ext cx="539602" cy="5396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95BE0-ED57-4BE4-9A5B-966BD2CB6BF5}">
      <dsp:nvSpPr>
        <dsp:cNvPr id="0" name=""/>
        <dsp:cNvSpPr/>
      </dsp:nvSpPr>
      <dsp:spPr>
        <a:xfrm>
          <a:off x="1133165" y="3681043"/>
          <a:ext cx="4732020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Challenge!!!!</a:t>
          </a:r>
        </a:p>
      </dsp:txBody>
      <dsp:txXfrm>
        <a:off x="1133165" y="3681043"/>
        <a:ext cx="4732020" cy="981095"/>
      </dsp:txXfrm>
    </dsp:sp>
    <dsp:sp modelId="{332FD89D-6177-462E-AA7D-F9ADFECD6B07}">
      <dsp:nvSpPr>
        <dsp:cNvPr id="0" name=""/>
        <dsp:cNvSpPr/>
      </dsp:nvSpPr>
      <dsp:spPr>
        <a:xfrm>
          <a:off x="5865185" y="3681043"/>
          <a:ext cx="4650414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Answering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Empty channels/quiet forums are demotivating</a:t>
          </a:r>
        </a:p>
      </dsp:txBody>
      <dsp:txXfrm>
        <a:off x="5865185" y="3681043"/>
        <a:ext cx="4650414" cy="9810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2D04B-CE09-475F-9D3D-B6D67DE012B6}">
      <dsp:nvSpPr>
        <dsp:cNvPr id="0" name=""/>
        <dsp:cNvSpPr/>
      </dsp:nvSpPr>
      <dsp:spPr>
        <a:xfrm>
          <a:off x="478800" y="1059825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C1302-B76E-4067-B475-5B8E97C10940}">
      <dsp:nvSpPr>
        <dsp:cNvPr id="0" name=""/>
        <dsp:cNvSpPr/>
      </dsp:nvSpPr>
      <dsp:spPr>
        <a:xfrm>
          <a:off x="712800" y="129382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E31A1-02A4-45E0-8D24-7CEB226E7D20}">
      <dsp:nvSpPr>
        <dsp:cNvPr id="0" name=""/>
        <dsp:cNvSpPr/>
      </dsp:nvSpPr>
      <dsp:spPr>
        <a:xfrm>
          <a:off x="127800" y="2499825"/>
          <a:ext cx="18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Create a contribution (newcomer-friendly) page or portal</a:t>
          </a:r>
        </a:p>
      </dsp:txBody>
      <dsp:txXfrm>
        <a:off x="127800" y="2499825"/>
        <a:ext cx="1800000" cy="1260000"/>
      </dsp:txXfrm>
    </dsp:sp>
    <dsp:sp modelId="{64FB5281-9DCB-4777-B29A-B6DEAFDC067B}">
      <dsp:nvSpPr>
        <dsp:cNvPr id="0" name=""/>
        <dsp:cNvSpPr/>
      </dsp:nvSpPr>
      <dsp:spPr>
        <a:xfrm>
          <a:off x="2593800" y="1059825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DAD06-E717-450D-8A6C-B817DC178AF2}">
      <dsp:nvSpPr>
        <dsp:cNvPr id="0" name=""/>
        <dsp:cNvSpPr/>
      </dsp:nvSpPr>
      <dsp:spPr>
        <a:xfrm>
          <a:off x="2827800" y="129382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C152D-C7D1-4F9E-8548-95B5D5D47BA9}">
      <dsp:nvSpPr>
        <dsp:cNvPr id="0" name=""/>
        <dsp:cNvSpPr/>
      </dsp:nvSpPr>
      <dsp:spPr>
        <a:xfrm>
          <a:off x="2242800" y="2499825"/>
          <a:ext cx="18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What are the REQUIRED Skills</a:t>
          </a:r>
        </a:p>
      </dsp:txBody>
      <dsp:txXfrm>
        <a:off x="2242800" y="2499825"/>
        <a:ext cx="1800000" cy="1260000"/>
      </dsp:txXfrm>
    </dsp:sp>
    <dsp:sp modelId="{A7BC40C9-A5B3-4734-B3E7-770F5B989571}">
      <dsp:nvSpPr>
        <dsp:cNvPr id="0" name=""/>
        <dsp:cNvSpPr/>
      </dsp:nvSpPr>
      <dsp:spPr>
        <a:xfrm>
          <a:off x="4708800" y="1059825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14F8E-975A-4288-8F47-0FA0CA20AB92}">
      <dsp:nvSpPr>
        <dsp:cNvPr id="0" name=""/>
        <dsp:cNvSpPr/>
      </dsp:nvSpPr>
      <dsp:spPr>
        <a:xfrm>
          <a:off x="4942800" y="129382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DA3CB-1EAA-458A-B4FC-D66A4BD16D60}">
      <dsp:nvSpPr>
        <dsp:cNvPr id="0" name=""/>
        <dsp:cNvSpPr/>
      </dsp:nvSpPr>
      <dsp:spPr>
        <a:xfrm>
          <a:off x="4357800" y="2499825"/>
          <a:ext cx="18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Structured documentation</a:t>
          </a:r>
        </a:p>
      </dsp:txBody>
      <dsp:txXfrm>
        <a:off x="4357800" y="2499825"/>
        <a:ext cx="1800000" cy="1260000"/>
      </dsp:txXfrm>
    </dsp:sp>
    <dsp:sp modelId="{7399F0D0-EA75-4F1D-9B9B-1C01737DC315}">
      <dsp:nvSpPr>
        <dsp:cNvPr id="0" name=""/>
        <dsp:cNvSpPr/>
      </dsp:nvSpPr>
      <dsp:spPr>
        <a:xfrm>
          <a:off x="6823800" y="1059825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51020-523F-41CC-AC93-A0A037B319E9}">
      <dsp:nvSpPr>
        <dsp:cNvPr id="0" name=""/>
        <dsp:cNvSpPr/>
      </dsp:nvSpPr>
      <dsp:spPr>
        <a:xfrm>
          <a:off x="7057800" y="129382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06BCC-50E6-4F4B-B347-635C7D21C6D0}">
      <dsp:nvSpPr>
        <dsp:cNvPr id="0" name=""/>
        <dsp:cNvSpPr/>
      </dsp:nvSpPr>
      <dsp:spPr>
        <a:xfrm>
          <a:off x="6472800" y="2499825"/>
          <a:ext cx="18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Give one tutorial-style example of how to do a common task</a:t>
          </a:r>
        </a:p>
      </dsp:txBody>
      <dsp:txXfrm>
        <a:off x="6472800" y="2499825"/>
        <a:ext cx="1800000" cy="1260000"/>
      </dsp:txXfrm>
    </dsp:sp>
    <dsp:sp modelId="{EA5247BC-F9D6-4DFF-9F12-2BB38291FBDF}">
      <dsp:nvSpPr>
        <dsp:cNvPr id="0" name=""/>
        <dsp:cNvSpPr/>
      </dsp:nvSpPr>
      <dsp:spPr>
        <a:xfrm>
          <a:off x="8938800" y="1059825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1BEC1-4399-45EE-9AFE-BA6709673928}">
      <dsp:nvSpPr>
        <dsp:cNvPr id="0" name=""/>
        <dsp:cNvSpPr/>
      </dsp:nvSpPr>
      <dsp:spPr>
        <a:xfrm>
          <a:off x="9172800" y="129382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4539D-59E1-44CE-88DE-D83CED1D6127}">
      <dsp:nvSpPr>
        <dsp:cNvPr id="0" name=""/>
        <dsp:cNvSpPr/>
      </dsp:nvSpPr>
      <dsp:spPr>
        <a:xfrm>
          <a:off x="8587800" y="2499825"/>
          <a:ext cx="18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Maintain a FAQ</a:t>
          </a:r>
          <a:endParaRPr lang="en-US" sz="1300" kern="1200" dirty="0"/>
        </a:p>
      </dsp:txBody>
      <dsp:txXfrm>
        <a:off x="8587800" y="2499825"/>
        <a:ext cx="1800000" cy="126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31A0B-9853-4587-8E1E-72DCEE2ED91D}">
      <dsp:nvSpPr>
        <dsp:cNvPr id="0" name=""/>
        <dsp:cNvSpPr/>
      </dsp:nvSpPr>
      <dsp:spPr>
        <a:xfrm>
          <a:off x="1810776" y="92250"/>
          <a:ext cx="998822" cy="99882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C020C-B1B0-43C1-96D4-3456EBEBB26C}">
      <dsp:nvSpPr>
        <dsp:cNvPr id="0" name=""/>
        <dsp:cNvSpPr/>
      </dsp:nvSpPr>
      <dsp:spPr>
        <a:xfrm>
          <a:off x="2020529" y="302003"/>
          <a:ext cx="579317" cy="579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FC103-CE0B-4149-B82D-7FB06C7C0F7D}">
      <dsp:nvSpPr>
        <dsp:cNvPr id="0" name=""/>
        <dsp:cNvSpPr/>
      </dsp:nvSpPr>
      <dsp:spPr>
        <a:xfrm>
          <a:off x="3023632" y="92250"/>
          <a:ext cx="2354367" cy="99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a contribution (newcomer-friendly) page or portal</a:t>
          </a:r>
        </a:p>
      </dsp:txBody>
      <dsp:txXfrm>
        <a:off x="3023632" y="92250"/>
        <a:ext cx="2354367" cy="998822"/>
      </dsp:txXfrm>
    </dsp:sp>
    <dsp:sp modelId="{D2E83177-6819-48ED-BB6A-5E15181E9167}">
      <dsp:nvSpPr>
        <dsp:cNvPr id="0" name=""/>
        <dsp:cNvSpPr/>
      </dsp:nvSpPr>
      <dsp:spPr>
        <a:xfrm>
          <a:off x="5788230" y="92250"/>
          <a:ext cx="998822" cy="99882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E7A43-3FAA-4C2A-AF61-5A02EBD21CAA}">
      <dsp:nvSpPr>
        <dsp:cNvPr id="0" name=""/>
        <dsp:cNvSpPr/>
      </dsp:nvSpPr>
      <dsp:spPr>
        <a:xfrm>
          <a:off x="5997983" y="302003"/>
          <a:ext cx="579317" cy="579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8E877-46B5-46BD-A621-348BDE048F7C}">
      <dsp:nvSpPr>
        <dsp:cNvPr id="0" name=""/>
        <dsp:cNvSpPr/>
      </dsp:nvSpPr>
      <dsp:spPr>
        <a:xfrm>
          <a:off x="7001086" y="92250"/>
          <a:ext cx="2354367" cy="99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Identify and/or dismiss outdated information</a:t>
          </a:r>
        </a:p>
      </dsp:txBody>
      <dsp:txXfrm>
        <a:off x="7001086" y="92250"/>
        <a:ext cx="2354367" cy="998822"/>
      </dsp:txXfrm>
    </dsp:sp>
    <dsp:sp modelId="{FC3609A4-FD5E-4E52-87B9-7EF00C90EFFE}">
      <dsp:nvSpPr>
        <dsp:cNvPr id="0" name=""/>
        <dsp:cNvSpPr/>
      </dsp:nvSpPr>
      <dsp:spPr>
        <a:xfrm>
          <a:off x="1810776" y="1910413"/>
          <a:ext cx="998822" cy="99882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00B60-7149-4164-A558-1FD241E0B3B6}">
      <dsp:nvSpPr>
        <dsp:cNvPr id="0" name=""/>
        <dsp:cNvSpPr/>
      </dsp:nvSpPr>
      <dsp:spPr>
        <a:xfrm>
          <a:off x="2020529" y="2120166"/>
          <a:ext cx="579317" cy="579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6308D-7CD3-42D0-849C-CE418B73E16E}">
      <dsp:nvSpPr>
        <dsp:cNvPr id="0" name=""/>
        <dsp:cNvSpPr/>
      </dsp:nvSpPr>
      <dsp:spPr>
        <a:xfrm>
          <a:off x="3023632" y="1910413"/>
          <a:ext cx="2354367" cy="99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Point newcomers to easy tasks</a:t>
          </a:r>
        </a:p>
      </dsp:txBody>
      <dsp:txXfrm>
        <a:off x="3023632" y="1910413"/>
        <a:ext cx="2354367" cy="998822"/>
      </dsp:txXfrm>
    </dsp:sp>
    <dsp:sp modelId="{9E5BF2D1-44E6-42A8-8ED6-AC1EC6BD3620}">
      <dsp:nvSpPr>
        <dsp:cNvPr id="0" name=""/>
        <dsp:cNvSpPr/>
      </dsp:nvSpPr>
      <dsp:spPr>
        <a:xfrm>
          <a:off x="5788230" y="1910413"/>
          <a:ext cx="998822" cy="99882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F07B7-0714-4141-9D99-CB6D40E2BBE2}">
      <dsp:nvSpPr>
        <dsp:cNvPr id="0" name=""/>
        <dsp:cNvSpPr/>
      </dsp:nvSpPr>
      <dsp:spPr>
        <a:xfrm>
          <a:off x="5997983" y="2120166"/>
          <a:ext cx="579317" cy="5793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CCA23-215C-4877-A994-8A653549077B}">
      <dsp:nvSpPr>
        <dsp:cNvPr id="0" name=""/>
        <dsp:cNvSpPr/>
      </dsp:nvSpPr>
      <dsp:spPr>
        <a:xfrm>
          <a:off x="7001086" y="1910413"/>
          <a:ext cx="2354367" cy="99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Keep the issue list up-to-date</a:t>
          </a:r>
        </a:p>
      </dsp:txBody>
      <dsp:txXfrm>
        <a:off x="7001086" y="1910413"/>
        <a:ext cx="2354367" cy="998822"/>
      </dsp:txXfrm>
    </dsp:sp>
    <dsp:sp modelId="{DDBBD64C-EAAE-4441-AE76-9442C381F1B6}">
      <dsp:nvSpPr>
        <dsp:cNvPr id="0" name=""/>
        <dsp:cNvSpPr/>
      </dsp:nvSpPr>
      <dsp:spPr>
        <a:xfrm>
          <a:off x="1810776" y="3728576"/>
          <a:ext cx="998822" cy="99882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B7454-B682-4A57-9734-4061D0D8AE97}">
      <dsp:nvSpPr>
        <dsp:cNvPr id="0" name=""/>
        <dsp:cNvSpPr/>
      </dsp:nvSpPr>
      <dsp:spPr>
        <a:xfrm>
          <a:off x="2020529" y="3938329"/>
          <a:ext cx="579317" cy="5793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AE8C0-7A8F-45DC-A264-9DD56736EEE9}">
      <dsp:nvSpPr>
        <dsp:cNvPr id="0" name=""/>
        <dsp:cNvSpPr/>
      </dsp:nvSpPr>
      <dsp:spPr>
        <a:xfrm>
          <a:off x="3023632" y="3728576"/>
          <a:ext cx="2354367" cy="99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Make it easy for newcomers to build the system locally</a:t>
          </a:r>
        </a:p>
      </dsp:txBody>
      <dsp:txXfrm>
        <a:off x="3023632" y="3728576"/>
        <a:ext cx="2354367" cy="998822"/>
      </dsp:txXfrm>
    </dsp:sp>
    <dsp:sp modelId="{6EDFEF24-0299-4261-A676-3D8272EBDB98}">
      <dsp:nvSpPr>
        <dsp:cNvPr id="0" name=""/>
        <dsp:cNvSpPr/>
      </dsp:nvSpPr>
      <dsp:spPr>
        <a:xfrm>
          <a:off x="5788230" y="3728576"/>
          <a:ext cx="998822" cy="99882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1F546-3AC6-409A-93F8-3A364A1E9DCC}">
      <dsp:nvSpPr>
        <dsp:cNvPr id="0" name=""/>
        <dsp:cNvSpPr/>
      </dsp:nvSpPr>
      <dsp:spPr>
        <a:xfrm>
          <a:off x="5997983" y="3938329"/>
          <a:ext cx="579317" cy="5793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20FA6-D997-4C68-A83A-264C0907F9F0}">
      <dsp:nvSpPr>
        <dsp:cNvPr id="0" name=""/>
        <dsp:cNvSpPr/>
      </dsp:nvSpPr>
      <dsp:spPr>
        <a:xfrm>
          <a:off x="7001086" y="3728576"/>
          <a:ext cx="2354367" cy="99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Document the code structure</a:t>
          </a:r>
        </a:p>
      </dsp:txBody>
      <dsp:txXfrm>
        <a:off x="7001086" y="3728576"/>
        <a:ext cx="2354367" cy="998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591122" y="-1742878"/>
            <a:ext cx="50137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509981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57674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358557"/>
            <a:ext cx="5442095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58557"/>
            <a:ext cx="54864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57" y="1351145"/>
            <a:ext cx="5500347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51145"/>
            <a:ext cx="5485716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2" y="3868933"/>
            <a:ext cx="5485716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860" y="1301923"/>
            <a:ext cx="5434711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01923"/>
            <a:ext cx="5485716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3860" y="3937846"/>
            <a:ext cx="5434711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2" y="3937846"/>
            <a:ext cx="5485716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603861" y="1348711"/>
            <a:ext cx="11079457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62" y="4800601"/>
            <a:ext cx="8913452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4663" y="612775"/>
            <a:ext cx="8913452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4662" y="5367339"/>
            <a:ext cx="891345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3D58AA-EB78-7A4A-AA34-C0122A6D8EF0}"/>
              </a:ext>
            </a:extLst>
          </p:cNvPr>
          <p:cNvSpPr/>
          <p:nvPr userDrawn="1"/>
        </p:nvSpPr>
        <p:spPr>
          <a:xfrm>
            <a:off x="-101204" y="-55564"/>
            <a:ext cx="12345591" cy="7122319"/>
          </a:xfrm>
          <a:prstGeom prst="rect">
            <a:avLst/>
          </a:prstGeom>
          <a:solidFill>
            <a:srgbClr val="18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3466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999" y="1563290"/>
            <a:ext cx="9144000" cy="1835150"/>
          </a:xfrm>
        </p:spPr>
        <p:txBody>
          <a:bodyPr anchor="t" anchorCtr="0"/>
          <a:lstStyle>
            <a:lvl1pPr algn="ctr">
              <a:defRPr sz="6000" b="1">
                <a:solidFill>
                  <a:srgbClr val="F8B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3999" y="341034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CAF0F-C2A0-6040-8FE1-E6BCB779B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EAE2518-40DD-564C-9620-AEF456CF03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2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664075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41B2A74-2816-7F4F-81D1-3A7F51696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7457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0406"/>
            <a:ext cx="10515600" cy="2852737"/>
          </a:xfrm>
        </p:spPr>
        <p:txBody>
          <a:bodyPr anchor="t" anchorCtr="0"/>
          <a:lstStyle>
            <a:lvl1pPr>
              <a:defRPr sz="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3013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1812C-53FF-8542-A0C1-D61518344E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DF1BD08-DEC5-E045-8D33-E4DE18439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2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60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C54FA4-D324-2644-97E1-46597FF6AD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8DF8F-D3EB-304B-8F1F-AFAA1F5ECF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3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DBEA452-4C37-2A4C-A60D-04B290157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35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795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03474"/>
            <a:ext cx="5157787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795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03474"/>
            <a:ext cx="5183188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28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661592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509285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6151C51-513F-244F-8DFE-F822FB7D2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D8E345AA-D6A0-F84F-B7CE-51DC932BDDA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38200" y="1673225"/>
            <a:ext cx="10515600" cy="4819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2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9DECEAD-AC18-5343-A96F-F2AA0E2746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48632-27BE-C548-9919-5269670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4727A-0604-6C48-9EF4-09B741C2C5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45203F1-3836-6C47-823F-36242DE683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2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45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>
            <p:ph type="body" idx="1"/>
          </p:nvPr>
        </p:nvSpPr>
        <p:spPr>
          <a:xfrm>
            <a:off x="1465762" y="627866"/>
            <a:ext cx="4548529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0"/>
          </p:nvPr>
        </p:nvSpPr>
        <p:spPr>
          <a:xfrm>
            <a:off x="6299724" y="635486"/>
            <a:ext cx="4546577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1465762" y="1566484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6299723" y="1566484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465762" y="4702587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6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3806124" y="4702587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7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6297772" y="4702587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33"/>
          <p:cNvSpPr>
            <a:spLocks noGrp="1"/>
          </p:cNvSpPr>
          <p:nvPr>
            <p:ph type="pic" sz="quarter" idx="16"/>
          </p:nvPr>
        </p:nvSpPr>
        <p:spPr>
          <a:xfrm>
            <a:off x="8638134" y="4702587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61E93F-0B51-8A47-B1D4-0BE346EB8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D4B85887-6933-9C41-9EF1-116BEB1F4C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62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67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9734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7AB5277-A3E9-2A46-9BFD-861956ADE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3C02C7-1F70-F944-9841-D4C78F4F6C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27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1B7540-0581-5648-ACE8-9AAA3DC81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73C09CF-1956-034E-8141-A58186FD2E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37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5745753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23309ED-A3F5-1148-A338-EFA8C9AAB68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461865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09558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23" y="388719"/>
            <a:ext cx="8833856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65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1"/>
            <a:ext cx="9652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707969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2"/>
            <a:ext cx="9652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362155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6040632" y="-1067787"/>
            <a:ext cx="11468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2668971" y="-2665030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94" y="6038330"/>
            <a:ext cx="7362949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2"/>
            <a:ext cx="12192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427" y="147287"/>
            <a:ext cx="11086935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4" y="1358555"/>
            <a:ext cx="11086936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022016" y="6553200"/>
            <a:ext cx="2660344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5425" y="6553200"/>
            <a:ext cx="6570492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287"/>
            <a:ext cx="110744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55"/>
            <a:ext cx="110744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5827329" y="497271"/>
            <a:ext cx="5334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5529030" y="-5525089"/>
            <a:ext cx="1137884" cy="12188059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7284"/>
            <a:ext cx="1107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68403"/>
            <a:ext cx="110744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97629" y="6553200"/>
            <a:ext cx="388473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173" y="65532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3929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432079" y="1137884"/>
            <a:ext cx="10353524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11440850" y="723637"/>
            <a:ext cx="77788" cy="2116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778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8B700"/>
          </a:solidFill>
          <a:latin typeface="Arial MT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4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teinmacher@na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ource.guide/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CS499 - Open Source software development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Creating </a:t>
            </a:r>
            <a:r>
              <a:rPr lang="en-US" dirty="0"/>
              <a:t>an OSS project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6E5E-A920-A64D-84AF-0C8D424C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Version Control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180BEAE-8547-3CF7-BFB7-7BE9652ED3FB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79224218"/>
              </p:ext>
            </p:extLst>
          </p:nvPr>
        </p:nvGraphicFramePr>
        <p:xfrm>
          <a:off x="838200" y="1673225"/>
          <a:ext cx="10515600" cy="481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68AD4E93-8290-1540-9816-0212026602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9244-2750-5941-B1A5-9CA17274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Create Communication Means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F6ED2-26EF-4A2F-EDBB-A631B46AB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9277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AB019C2-EEA8-9246-B04F-069C5E4FB4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8BC2-9501-5244-8501-78A2CEE1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Make It Easy to Contribute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C145E16-C6B6-1DDD-968C-54DB6353BE73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93150791"/>
              </p:ext>
            </p:extLst>
          </p:nvPr>
        </p:nvGraphicFramePr>
        <p:xfrm>
          <a:off x="838200" y="1673225"/>
          <a:ext cx="10515600" cy="481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F27AABA-06F5-0048-ACD1-7C82E9AB13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9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8BC2-9501-5244-8501-78A2CEE1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Make It Easy to Contribute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986E46-8507-9661-E037-7176CC20C2D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195776888"/>
              </p:ext>
            </p:extLst>
          </p:nvPr>
        </p:nvGraphicFramePr>
        <p:xfrm>
          <a:off x="187569" y="1673225"/>
          <a:ext cx="11166231" cy="481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F27AABA-06F5-0048-ACD1-7C82E9AB13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74A5-C7D0-F64A-8E30-8898DDC3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opensource.guide</a:t>
            </a:r>
            <a:r>
              <a:rPr lang="en-US" dirty="0"/>
              <a:t>/starting-a-project/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4B553-1CC0-8340-9920-078480DC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How?!?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67AE-5A1D-2E46-884C-28618F8EE4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AEB54-39FA-574A-A392-3B7963C8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87" y="2457714"/>
            <a:ext cx="4815968" cy="40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E49B-E393-944E-84E5-FC52ADE2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How?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26D73-4884-BD40-8C1D-05FE8706D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3" t="2413" b="2302"/>
          <a:stretch/>
        </p:blipFill>
        <p:spPr>
          <a:xfrm>
            <a:off x="4337538" y="411067"/>
            <a:ext cx="7884438" cy="5895948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34D0000-B17E-FEE8-0FB7-F64F6EBBF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1" y="2103532"/>
            <a:ext cx="4185138" cy="3611467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86FFDEF9-E77D-DF4D-ACB4-7674D28EA2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22B52-FD54-0860-7E77-F636F2B1BB2F}"/>
              </a:ext>
            </a:extLst>
          </p:cNvPr>
          <p:cNvSpPr txBox="1"/>
          <p:nvPr/>
        </p:nvSpPr>
        <p:spPr>
          <a:xfrm>
            <a:off x="356507" y="6400800"/>
            <a:ext cx="6112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/electron/electron/community</a:t>
            </a:r>
          </a:p>
        </p:txBody>
      </p:sp>
    </p:spTree>
    <p:extLst>
      <p:ext uri="{BB962C8B-B14F-4D97-AF65-F5344CB8AC3E}">
        <p14:creationId xmlns:p14="http://schemas.microsoft.com/office/powerpoint/2010/main" val="68247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6796-FD46-1C4E-92D9-14682E05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does this project do?</a:t>
            </a:r>
          </a:p>
          <a:p>
            <a:endParaRPr lang="en-US" dirty="0"/>
          </a:p>
          <a:p>
            <a:r>
              <a:rPr lang="en-US" dirty="0"/>
              <a:t>Why is this project useful?</a:t>
            </a:r>
          </a:p>
          <a:p>
            <a:endParaRPr lang="en-US" dirty="0"/>
          </a:p>
          <a:p>
            <a:r>
              <a:rPr lang="en-US" dirty="0"/>
              <a:t>How do I get started?</a:t>
            </a:r>
          </a:p>
          <a:p>
            <a:endParaRPr lang="en-US" dirty="0"/>
          </a:p>
          <a:p>
            <a:r>
              <a:rPr lang="en-US" dirty="0"/>
              <a:t>Where can I get more help, if I need it?</a:t>
            </a:r>
          </a:p>
          <a:p>
            <a:endParaRPr lang="en-US" dirty="0"/>
          </a:p>
          <a:p>
            <a:r>
              <a:rPr lang="en-US" dirty="0"/>
              <a:t>How you handle contributions, </a:t>
            </a:r>
          </a:p>
          <a:p>
            <a:endParaRPr lang="en-US" dirty="0"/>
          </a:p>
          <a:p>
            <a:r>
              <a:rPr lang="en-US" dirty="0"/>
              <a:t>What are the goals of the project?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709C2-3FA4-184A-9F5A-B35D953D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72F57-94FA-7941-B944-DE5B866173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B60E48-CCFD-4A3F-2FF1-1D02FB88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807" y="169181"/>
            <a:ext cx="594918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8F4F-75C5-5843-988D-FEAA9117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76415-D0E6-2244-AB54-C9A7DFC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3485" y="315481"/>
            <a:ext cx="9667461" cy="979013"/>
          </a:xfrm>
        </p:spPr>
        <p:txBody>
          <a:bodyPr/>
          <a:lstStyle/>
          <a:p>
            <a:r>
              <a:rPr lang="en-US" dirty="0"/>
              <a:t>README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5A9D3-25BD-B448-941E-6B47DFD4AC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6FBE03B-44FE-364E-A2EE-D0A95A683787}"/>
              </a:ext>
            </a:extLst>
          </p:cNvPr>
          <p:cNvSpPr/>
          <p:nvPr/>
        </p:nvSpPr>
        <p:spPr bwMode="auto">
          <a:xfrm rot="1951717">
            <a:off x="4919451" y="3656891"/>
            <a:ext cx="1079500" cy="794802"/>
          </a:xfrm>
          <a:prstGeom prst="rightArrow">
            <a:avLst>
              <a:gd name="adj1" fmla="val 50000"/>
              <a:gd name="adj2" fmla="val 4952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A830-A582-A245-ACA4-A2A028FD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file a bug report </a:t>
            </a:r>
          </a:p>
          <a:p>
            <a:endParaRPr lang="en-US" dirty="0"/>
          </a:p>
          <a:p>
            <a:r>
              <a:rPr lang="en-US" dirty="0"/>
              <a:t>How to suggest a new feature</a:t>
            </a:r>
          </a:p>
          <a:p>
            <a:endParaRPr lang="en-US" dirty="0"/>
          </a:p>
          <a:p>
            <a:r>
              <a:rPr lang="en-US" dirty="0"/>
              <a:t>How to set up your environment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Coding standards/code styles</a:t>
            </a:r>
          </a:p>
          <a:p>
            <a:endParaRPr lang="en-US" dirty="0"/>
          </a:p>
          <a:p>
            <a:r>
              <a:rPr lang="en-US" dirty="0"/>
              <a:t>Your roadmap or vision for the project</a:t>
            </a:r>
          </a:p>
          <a:p>
            <a:endParaRPr lang="en-US" dirty="0"/>
          </a:p>
          <a:p>
            <a:r>
              <a:rPr lang="en-US" dirty="0"/>
              <a:t>How contributors should (or should not) get in touch with you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5173A-C795-D24A-9CAE-03383CA2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75F6C-F140-5A4D-8693-EF709E77BF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B971-B248-064A-85E5-97F6E434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Contributing File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B1A23BB-F0B4-FA2C-CBFD-473902DF7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822997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AB6E8AE-585E-CD44-AC7D-A255BA1341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8B806-6FEC-890E-00B2-F843DA42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A3: Review your colleague’s code!</a:t>
            </a:r>
          </a:p>
          <a:p>
            <a:endParaRPr lang="en-US" dirty="0"/>
          </a:p>
          <a:p>
            <a:r>
              <a:rPr lang="en-US" dirty="0"/>
              <a:t>P2: You have one more paper to read</a:t>
            </a:r>
          </a:p>
          <a:p>
            <a:endParaRPr lang="en-US" dirty="0"/>
          </a:p>
          <a:p>
            <a:r>
              <a:rPr lang="en-US" dirty="0"/>
              <a:t>A4: Starting today</a:t>
            </a:r>
          </a:p>
          <a:p>
            <a:endParaRPr lang="en-US" dirty="0"/>
          </a:p>
          <a:p>
            <a:r>
              <a:rPr lang="en-US" dirty="0"/>
              <a:t>P1: Which group will present? I will randomly select.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544305-3DB6-ED6B-1300-133053B2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Starting…</a:t>
            </a:r>
          </a:p>
        </p:txBody>
      </p:sp>
    </p:spTree>
    <p:extLst>
      <p:ext uri="{BB962C8B-B14F-4D97-AF65-F5344CB8AC3E}">
        <p14:creationId xmlns:p14="http://schemas.microsoft.com/office/powerpoint/2010/main" val="65604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B508-B9FE-D248-83AD-5E87882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Code of Conduct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6C93824-7FB4-9567-844F-73CFD4471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7736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EC617F56-BEFB-9647-9CEF-1A4774082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6D29-FC37-A54E-96D4-DCF16CF6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You can also do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168AE01-C713-562E-4CE1-CF54A169D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937768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CF8B8F7-29C9-3E46-89B9-EEDF2100BD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712C43-5E7D-E9AC-4164-85FB0C22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72C090-B6C9-B85D-F8ED-A9CBA13C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B71EB-29C6-5C41-B1EB-3140B3A844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8CA04-2C07-F042-9D96-EFB6E32F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08" y="0"/>
            <a:ext cx="767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5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BAA9-0CF5-2144-B154-DFAF14AA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your  project under </a:t>
            </a:r>
            <a:r>
              <a:rPr lang="en-US" dirty="0" err="1"/>
              <a:t>github.com</a:t>
            </a:r>
            <a:r>
              <a:rPr lang="en-US" dirty="0"/>
              <a:t>/NAU-OSS</a:t>
            </a:r>
          </a:p>
          <a:p>
            <a:endParaRPr lang="en-US" dirty="0"/>
          </a:p>
          <a:p>
            <a:r>
              <a:rPr lang="en-US" dirty="0"/>
              <a:t>Follow the guidelines at </a:t>
            </a:r>
            <a:r>
              <a:rPr lang="en-US" dirty="0">
                <a:hlinkClick r:id="rId2"/>
              </a:rPr>
              <a:t>http://opensource.guide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Think about all the details of the project</a:t>
            </a:r>
          </a:p>
          <a:p>
            <a:endParaRPr lang="en-US" dirty="0"/>
          </a:p>
          <a:p>
            <a:r>
              <a:rPr lang="en-US" dirty="0"/>
              <a:t>Deadline: March 2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6468D-3DAC-7B4B-8523-621DD3C2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BE8A-DED1-7D43-95BE-664C191052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2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Slides Based on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CF4C5143-CCC5-90E8-059A-73227141E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234521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8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3921-5D43-3243-B783-72F342D3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Starting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3056-491E-F84F-977A-C43150F7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262941"/>
          </a:xfrm>
        </p:spPr>
        <p:txBody>
          <a:bodyPr>
            <a:normAutofit/>
          </a:bodyPr>
          <a:lstStyle/>
          <a:p>
            <a:r>
              <a:rPr lang="en-US" sz="2400" dirty="0"/>
              <a:t>Use what you have</a:t>
            </a:r>
          </a:p>
          <a:p>
            <a:endParaRPr lang="en-US" sz="2400" dirty="0"/>
          </a:p>
          <a:p>
            <a:r>
              <a:rPr lang="en-US" sz="2400" dirty="0"/>
              <a:t>Different paths</a:t>
            </a:r>
          </a:p>
          <a:p>
            <a:pPr lvl="1"/>
            <a:r>
              <a:rPr lang="en-US" dirty="0">
                <a:solidFill>
                  <a:srgbClr val="003466"/>
                </a:solidFill>
              </a:rPr>
              <a:t>Own project </a:t>
            </a:r>
            <a:r>
              <a:rPr lang="en-US" dirty="0">
                <a:solidFill>
                  <a:srgbClr val="003466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3466"/>
                </a:solidFill>
              </a:rPr>
              <a:t> Open</a:t>
            </a:r>
          </a:p>
          <a:p>
            <a:pPr lvl="1"/>
            <a:r>
              <a:rPr lang="en-US" dirty="0">
                <a:solidFill>
                  <a:srgbClr val="003466"/>
                </a:solidFill>
              </a:rPr>
              <a:t>Corporate project </a:t>
            </a:r>
            <a:r>
              <a:rPr lang="en-US" dirty="0">
                <a:solidFill>
                  <a:srgbClr val="003466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3466"/>
                </a:solidFill>
              </a:rPr>
              <a:t> Open</a:t>
            </a:r>
          </a:p>
          <a:p>
            <a:pPr lvl="1"/>
            <a:endParaRPr lang="en-US" b="0" dirty="0">
              <a:solidFill>
                <a:srgbClr val="003466"/>
              </a:solidFill>
            </a:endParaRPr>
          </a:p>
          <a:p>
            <a:r>
              <a:rPr lang="en-US" sz="2400" dirty="0"/>
              <a:t>Decide the scope and make it clear</a:t>
            </a:r>
          </a:p>
          <a:p>
            <a:pPr lvl="1"/>
            <a:r>
              <a:rPr lang="en-US" dirty="0">
                <a:solidFill>
                  <a:srgbClr val="003466"/>
                </a:solidFill>
              </a:rPr>
              <a:t>What is it about?</a:t>
            </a:r>
          </a:p>
          <a:p>
            <a:pPr lvl="1"/>
            <a:r>
              <a:rPr lang="en-US" dirty="0">
                <a:solidFill>
                  <a:srgbClr val="003466"/>
                </a:solidFill>
              </a:rPr>
              <a:t>What is it not about?</a:t>
            </a:r>
          </a:p>
          <a:p>
            <a:pPr lvl="1"/>
            <a:endParaRPr lang="en-US" dirty="0">
              <a:solidFill>
                <a:srgbClr val="003466"/>
              </a:solidFill>
            </a:endParaRPr>
          </a:p>
          <a:p>
            <a:pPr lvl="1"/>
            <a:endParaRPr lang="en-US" b="0" dirty="0">
              <a:solidFill>
                <a:srgbClr val="003466"/>
              </a:solidFill>
            </a:endParaRPr>
          </a:p>
          <a:p>
            <a:endParaRPr lang="en-US" sz="2400" dirty="0"/>
          </a:p>
        </p:txBody>
      </p:sp>
      <p:pic>
        <p:nvPicPr>
          <p:cNvPr id="1026" name="Picture 2" descr="Image result for what is it about">
            <a:extLst>
              <a:ext uri="{FF2B5EF4-FFF2-40B4-BE49-F238E27FC236}">
                <a16:creationId xmlns:a16="http://schemas.microsoft.com/office/drawing/2014/main" id="{65B8AF82-F801-A14A-86DE-3D9D2BF55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6172202" y="2702340"/>
            <a:ext cx="5181600" cy="194680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C4C32A0-683E-2E47-9BFC-BEB2FEADF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D122-ACD2-8F46-8BFF-F89BFF1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Make things clear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889EDE0-4AEF-3D66-EBAF-A43C1E7209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0069317"/>
              </p:ext>
            </p:extLst>
          </p:nvPr>
        </p:nvGraphicFramePr>
        <p:xfrm>
          <a:off x="562709" y="1652954"/>
          <a:ext cx="11230706" cy="4677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3C434ED-1BA4-9D4F-83FA-E31E8CD320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F5C2-CB4D-E744-A76D-EFCE4F47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Name and Surroundings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101E870-9237-B2A4-832A-6870F0AA5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32397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53848B6-8F14-D14C-B7A8-04BE8320C7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E0B6-3191-5F4B-96BB-F86B3D86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your page/repository make it clear that the project is free/open</a:t>
            </a:r>
          </a:p>
          <a:p>
            <a:pPr lvl="1"/>
            <a:endParaRPr lang="en-US" dirty="0"/>
          </a:p>
          <a:p>
            <a:r>
              <a:rPr lang="en-US" dirty="0"/>
              <a:t>Create one short paragraph describing the mission of the project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DF4DB-B2FC-E34C-A1F0-335A48F5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Readme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74F1-4323-124C-BB51-9A3B63C3D1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93E8F-0F11-644B-A71C-E7F255A5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9116">
            <a:off x="1524000" y="3962055"/>
            <a:ext cx="9144000" cy="24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2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02F4-84C2-3940-9CCD-5198C2CA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List the features and Requirements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B5D818D-8577-45D3-85CF-23424E095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553670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4AB036B7-9398-B142-928D-A8424655C1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D193D-A7E5-8C0C-55C7-6FF8C05A4E9B}"/>
              </a:ext>
            </a:extLst>
          </p:cNvPr>
          <p:cNvSpPr txBox="1"/>
          <p:nvPr/>
        </p:nvSpPr>
        <p:spPr>
          <a:xfrm rot="18453794">
            <a:off x="8603340" y="2905400"/>
            <a:ext cx="3804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JabRef</a:t>
            </a:r>
            <a:r>
              <a:rPr lang="en-US" dirty="0"/>
              <a:t>/</a:t>
            </a:r>
            <a:r>
              <a:rPr lang="en-US" dirty="0" err="1"/>
              <a:t>jabref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0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21F-724A-4944-8363-D9A4D359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Issue Tracker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2BE3807-7F37-6977-F65B-CE9705A1895C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496873640"/>
              </p:ext>
            </p:extLst>
          </p:nvPr>
        </p:nvGraphicFramePr>
        <p:xfrm>
          <a:off x="838200" y="1344138"/>
          <a:ext cx="10755086" cy="514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6B9F9F31-DD16-EE49-AB3F-5727466AFE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86404"/>
      </p:ext>
    </p:extLst>
  </p:cSld>
  <p:clrMapOvr>
    <a:masterClrMapping/>
  </p:clrMapOvr>
</p:sld>
</file>

<file path=ppt/theme/theme1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3366"/>
      </a:dk1>
      <a:lt1>
        <a:sysClr val="window" lastClr="FFFFFF"/>
      </a:lt1>
      <a:dk2>
        <a:srgbClr val="B1541D"/>
      </a:dk2>
      <a:lt2>
        <a:srgbClr val="C3B8B2"/>
      </a:lt2>
      <a:accent1>
        <a:srgbClr val="F47722"/>
      </a:accent1>
      <a:accent2>
        <a:srgbClr val="FBB040"/>
      </a:accent2>
      <a:accent3>
        <a:srgbClr val="0066B3"/>
      </a:accent3>
      <a:accent4>
        <a:srgbClr val="009DDC"/>
      </a:accent4>
      <a:accent5>
        <a:srgbClr val="00ACA5"/>
      </a:accent5>
      <a:accent6>
        <a:srgbClr val="FFD200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U FCB Template" id="{B1209E5C-EC2F-4AA8-9123-312E89791AB0}" vid="{D287FF1B-2816-4E45-BFFC-304493C9BE4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11551</TotalTime>
  <Words>819</Words>
  <Application>Microsoft Macintosh PowerPoint</Application>
  <PresentationFormat>Widescreen</PresentationFormat>
  <Paragraphs>161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Hebrew Scholar</vt:lpstr>
      <vt:lpstr>Arial MT Black</vt:lpstr>
      <vt:lpstr>Calibri</vt:lpstr>
      <vt:lpstr>Rial</vt:lpstr>
      <vt:lpstr>Times</vt:lpstr>
      <vt:lpstr>1_Dark-Blue-Vertical-PPT-Template</vt:lpstr>
      <vt:lpstr>1_Office Theme</vt:lpstr>
      <vt:lpstr>CS499 - Open Source software development</vt:lpstr>
      <vt:lpstr>Starting…</vt:lpstr>
      <vt:lpstr>Slides Based on</vt:lpstr>
      <vt:lpstr>Starting It</vt:lpstr>
      <vt:lpstr>Make things clear</vt:lpstr>
      <vt:lpstr>Name and Surroundings</vt:lpstr>
      <vt:lpstr>Starting the Readme file</vt:lpstr>
      <vt:lpstr>List the features and Requirements</vt:lpstr>
      <vt:lpstr>Issue Tracker</vt:lpstr>
      <vt:lpstr>Version Control</vt:lpstr>
      <vt:lpstr>Create Communication Means</vt:lpstr>
      <vt:lpstr>Make It Easy to Contribute</vt:lpstr>
      <vt:lpstr>Make It Easy to Contribute</vt:lpstr>
      <vt:lpstr>How?!?</vt:lpstr>
      <vt:lpstr>How?</vt:lpstr>
      <vt:lpstr>README File</vt:lpstr>
      <vt:lpstr>README File</vt:lpstr>
      <vt:lpstr>Contributing File</vt:lpstr>
      <vt:lpstr>Contributing File</vt:lpstr>
      <vt:lpstr>Code of Conduct</vt:lpstr>
      <vt:lpstr>You can also do</vt:lpstr>
      <vt:lpstr>PowerPoint Presentation</vt:lpstr>
      <vt:lpstr>THE ASSIGNMENT!!!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342</cp:revision>
  <cp:lastPrinted>2018-08-27T03:34:43Z</cp:lastPrinted>
  <dcterms:created xsi:type="dcterms:W3CDTF">2014-02-19T16:49:03Z</dcterms:created>
  <dcterms:modified xsi:type="dcterms:W3CDTF">2023-02-16T06:10:58Z</dcterms:modified>
</cp:coreProperties>
</file>