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12776-C8F9-5304-7386-36B8CA2B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BE6F5-2EA2-0763-58BE-5D4C9B54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272B2-006E-F55E-2F49-9D45EC44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3C28-BE1E-B118-026A-21424CCD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F06E7-3069-9496-0AC7-25938DA9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15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F0A3F-D562-D64A-730B-9271883B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9C7CC-5633-B10F-EDCA-94A00D481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E31B8-0AF7-00FA-0758-7CCA66E9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AF237-7CC4-CD67-BB61-C49D6D2D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B3294-B09F-E4DE-B2DF-3CF7F825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0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8F3FB8-1ADD-4D38-F3BF-969A3010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FCB03-9FFE-C135-7DC0-15649AEB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1105-D5DC-4148-CFA8-A60528BF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FEC86-91D6-F102-48C1-551E87FE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3C68D-739B-9497-4675-559AF5A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03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6F27-EDF2-48FD-512B-83001938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AB5F-CC5F-E1DB-F019-FDA236CD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BA782-9319-2F7D-0C65-437B9EDA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FBB3E-F58E-A6D3-CEB0-01F6AF4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71F1-6F79-1BC0-4ED8-065917ED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40C6-DEC3-53C8-F6C3-D256C59E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33431-5670-CB12-CE43-ED1B2FCA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BE773-F3D9-4997-1CC6-156AE4A1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3485C-C7A4-3210-5DD1-ED1E0F4E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D3EC3-5294-F2BA-CA74-A603617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7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5E913-C125-0265-F6AC-3383ED53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F483C-4E93-EF9D-19F9-1B9611051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39127-6EA0-DBD6-36C4-69847D8F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E6B29-6A77-5B0F-7ACA-EB09AF6B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F8418-82B3-8E7A-E31A-C694293F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65894-DFBA-58C3-9D5F-ECBAA6D9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1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1719-F079-91FD-CE4C-4834AE71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7B3A1-29E3-14F9-4A1F-30AC5667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5EDA1-418E-42A4-BDAD-59E796CA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1A181-8251-0B3F-AED8-E2231919B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AA1BE-BB5A-077B-D296-31536469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86D9C8-C1DA-DF80-A2BE-BFB0AD7E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18ECF-FCAF-74E9-C5B1-EF0A8671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D0FBD-36FE-1CC2-90D6-A5D4F940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7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D8C2C-96E3-41E9-80D0-7354C222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F0249-3C17-C440-93E8-599E4FFD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F89C2A-4329-9AD5-0E07-9DB9C889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7D186-7681-8B11-C8A8-E907EBF7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7B4EAF-5613-888A-955E-5E84A341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A9B814-570C-1172-5FED-8738D8B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7D679-924C-5924-32AD-FAFD24D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7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1096E-A8E5-CD63-D46D-93DCE7A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9238-4642-5967-E31D-DDCB25B4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D519E-BCF7-2376-F45B-03BF7F26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C3266-6C3E-4007-AA22-14770514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781F1-09C4-DA8A-6FA1-49634E1B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757B1-29A8-0BF0-D9E4-0EAA7843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1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0025-ECAC-E6ED-E7F0-1A82BAAF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803FDE-4738-D8C6-2718-5E4E3C762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91491-7153-DA4F-C1B3-06171455E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0A736-83CB-7A31-C762-A4AE0900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51760-A581-C739-CFCD-6CD2CCB7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CE316-EB79-D728-4261-A77E037D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8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DDF04-B7FC-ADC0-BED5-C7F002CB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C51E8-2A3F-0EFD-8731-6598A4A3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F61FD-8FB2-033C-1B73-047AEAFEB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8CFB2-DD26-B543-8FAC-A4EF3F3520C9}" type="datetimeFigureOut">
              <a:rPr kumimoji="1" lang="ko-KR" altLang="en-US" smtClean="0"/>
              <a:t>2024. 10. 12.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E4A5A-CE70-7C64-65C8-87E606A6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141E3-54A0-4DCE-658E-0F7F3845D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91639-F282-D341-8B69-BF8AA4FC0C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1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487793-79B8-F1A2-E419-87FA4D776C01}"/>
              </a:ext>
            </a:extLst>
          </p:cNvPr>
          <p:cNvGrpSpPr/>
          <p:nvPr/>
        </p:nvGrpSpPr>
        <p:grpSpPr>
          <a:xfrm>
            <a:off x="1080099" y="580767"/>
            <a:ext cx="7997739" cy="3054356"/>
            <a:chOff x="1080099" y="580767"/>
            <a:chExt cx="7997739" cy="305435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9D1D1B-CD67-B65F-090F-78CD87F2D3F0}"/>
                </a:ext>
              </a:extLst>
            </p:cNvPr>
            <p:cNvGrpSpPr/>
            <p:nvPr/>
          </p:nvGrpSpPr>
          <p:grpSpPr>
            <a:xfrm>
              <a:off x="1080099" y="580767"/>
              <a:ext cx="2160000" cy="2806331"/>
              <a:chOff x="907104" y="580767"/>
              <a:chExt cx="2160000" cy="2806331"/>
            </a:xfrm>
          </p:grpSpPr>
          <p:pic>
            <p:nvPicPr>
              <p:cNvPr id="9" name="그림 8" descr="야외, 구름, 하늘, 교통 표지판이(가) 표시된 사진&#10;&#10;자동 생성된 설명">
                <a:extLst>
                  <a:ext uri="{FF2B5EF4-FFF2-40B4-BE49-F238E27FC236}">
                    <a16:creationId xmlns:a16="http://schemas.microsoft.com/office/drawing/2014/main" id="{AC234EFE-6724-C70E-2F40-852AAC805EA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8126" y="580767"/>
                <a:ext cx="2158978" cy="216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BF3721-1BB9-77A8-2D87-46147500064B}"/>
                  </a:ext>
                </a:extLst>
              </p:cNvPr>
              <p:cNvSpPr txBox="1"/>
              <p:nvPr/>
            </p:nvSpPr>
            <p:spPr>
              <a:xfrm>
                <a:off x="907104" y="2740767"/>
                <a:ext cx="216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1.</a:t>
                </a:r>
                <a:r>
                  <a:rPr kumimoji="1" lang="ko-KR" altLang="en-US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 고해상도 원본 이미지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90561C-D5C6-3B4E-D483-4E0F18D809D8}"/>
                </a:ext>
              </a:extLst>
            </p:cNvPr>
            <p:cNvGrpSpPr/>
            <p:nvPr/>
          </p:nvGrpSpPr>
          <p:grpSpPr>
            <a:xfrm>
              <a:off x="3984367" y="580767"/>
              <a:ext cx="2160000" cy="2806331"/>
              <a:chOff x="3984367" y="580767"/>
              <a:chExt cx="2160000" cy="2806331"/>
            </a:xfrm>
          </p:grpSpPr>
          <p:pic>
            <p:nvPicPr>
              <p:cNvPr id="12" name="그림 11" descr="야외, 텍스트, 구름, 하늘이(가) 표시된 사진&#10;&#10;자동 생성된 설명">
                <a:extLst>
                  <a:ext uri="{FF2B5EF4-FFF2-40B4-BE49-F238E27FC236}">
                    <a16:creationId xmlns:a16="http://schemas.microsoft.com/office/drawing/2014/main" id="{203DD72F-8EA3-F24F-F3EF-39C58A798BB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4367" y="58076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FC8867-B192-17A0-1F41-BCDDDBE3CB91}"/>
                  </a:ext>
                </a:extLst>
              </p:cNvPr>
              <p:cNvSpPr txBox="1"/>
              <p:nvPr/>
            </p:nvSpPr>
            <p:spPr>
              <a:xfrm>
                <a:off x="3984367" y="2740767"/>
                <a:ext cx="216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2.</a:t>
                </a:r>
                <a:r>
                  <a:rPr kumimoji="1" lang="ko-KR" altLang="en-US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 </a:t>
                </a:r>
                <a:r>
                  <a:rPr kumimoji="1"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128x128, Grayscale</a:t>
                </a:r>
                <a:r>
                  <a:rPr kumimoji="1" lang="ko-KR" altLang="en-US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로 변환</a:t>
                </a:r>
              </a:p>
            </p:txBody>
          </p:sp>
        </p:grpSp>
        <p:sp>
          <p:nvSpPr>
            <p:cNvPr id="20" name="오른쪽 화살표[R] 19">
              <a:extLst>
                <a:ext uri="{FF2B5EF4-FFF2-40B4-BE49-F238E27FC236}">
                  <a16:creationId xmlns:a16="http://schemas.microsoft.com/office/drawing/2014/main" id="{4BC3DEB4-CAF2-45D1-BBE3-8B90AEA0B9F9}"/>
                </a:ext>
              </a:extLst>
            </p:cNvPr>
            <p:cNvSpPr/>
            <p:nvPr/>
          </p:nvSpPr>
          <p:spPr>
            <a:xfrm>
              <a:off x="3426882" y="1539192"/>
              <a:ext cx="370702" cy="2186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C69627C-56BF-864C-1594-DAD64E1D3352}"/>
                </a:ext>
              </a:extLst>
            </p:cNvPr>
            <p:cNvGrpSpPr/>
            <p:nvPr/>
          </p:nvGrpSpPr>
          <p:grpSpPr>
            <a:xfrm>
              <a:off x="6917838" y="580767"/>
              <a:ext cx="2160000" cy="3054356"/>
              <a:chOff x="6917838" y="580767"/>
              <a:chExt cx="2160000" cy="30543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8690FB-DC53-44D7-C759-8A2425EA0B7A}"/>
                  </a:ext>
                </a:extLst>
              </p:cNvPr>
              <p:cNvSpPr txBox="1"/>
              <p:nvPr/>
            </p:nvSpPr>
            <p:spPr>
              <a:xfrm>
                <a:off x="6917838" y="2711793"/>
                <a:ext cx="216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3.</a:t>
                </a:r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 </a:t>
                </a:r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Yolo</a:t>
                </a:r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로</a:t>
                </a:r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 Bounding box</a:t>
                </a:r>
              </a:p>
              <a:p>
                <a:pPr algn="ctr"/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표시</a:t>
                </a:r>
                <a:endParaRPr kumimoji="1" lang="ko-KR" altLang="en-US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</p:txBody>
          </p:sp>
          <p:pic>
            <p:nvPicPr>
              <p:cNvPr id="29" name="그림 28" descr="텍스트, 야외, 구름, 간판이(가) 표시된 사진&#10;&#10;자동 생성된 설명">
                <a:extLst>
                  <a:ext uri="{FF2B5EF4-FFF2-40B4-BE49-F238E27FC236}">
                    <a16:creationId xmlns:a16="http://schemas.microsoft.com/office/drawing/2014/main" id="{4491CC5C-F1F7-DCD8-35B6-2ECB01E2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7838" y="580767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30" name="오른쪽 화살표[R] 29">
              <a:extLst>
                <a:ext uri="{FF2B5EF4-FFF2-40B4-BE49-F238E27FC236}">
                  <a16:creationId xmlns:a16="http://schemas.microsoft.com/office/drawing/2014/main" id="{5EC0F8C6-D49B-C41F-1367-D0C68D4BB3AE}"/>
                </a:ext>
              </a:extLst>
            </p:cNvPr>
            <p:cNvSpPr/>
            <p:nvPr/>
          </p:nvSpPr>
          <p:spPr>
            <a:xfrm>
              <a:off x="6345751" y="1551434"/>
              <a:ext cx="370702" cy="2186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593EC7-54B5-7A41-F476-64358ABB361F}"/>
              </a:ext>
            </a:extLst>
          </p:cNvPr>
          <p:cNvGrpSpPr/>
          <p:nvPr/>
        </p:nvGrpSpPr>
        <p:grpSpPr>
          <a:xfrm>
            <a:off x="2532233" y="3777143"/>
            <a:ext cx="5064268" cy="3083330"/>
            <a:chOff x="1080099" y="3612548"/>
            <a:chExt cx="5064268" cy="308333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ABE96C3-1CBF-9969-78CF-C90C93AAA99A}"/>
                </a:ext>
              </a:extLst>
            </p:cNvPr>
            <p:cNvGrpSpPr/>
            <p:nvPr/>
          </p:nvGrpSpPr>
          <p:grpSpPr>
            <a:xfrm>
              <a:off x="1080099" y="3612548"/>
              <a:ext cx="2160000" cy="3083330"/>
              <a:chOff x="1080099" y="3612548"/>
              <a:chExt cx="2160000" cy="3083330"/>
            </a:xfrm>
          </p:grpSpPr>
          <p:pic>
            <p:nvPicPr>
              <p:cNvPr id="26" name="그림 25" descr="야외, 구름, 하늘, 흑백이(가) 표시된 사진&#10;&#10;자동 생성된 설명">
                <a:extLst>
                  <a:ext uri="{FF2B5EF4-FFF2-40B4-BE49-F238E27FC236}">
                    <a16:creationId xmlns:a16="http://schemas.microsoft.com/office/drawing/2014/main" id="{696B8B78-64F0-2AEA-87E0-6AFD2F920D4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t="19655" r="14824" b="16323"/>
              <a:stretch/>
            </p:blipFill>
            <p:spPr>
              <a:xfrm>
                <a:off x="1080099" y="361254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41578-E79D-DC31-A548-D8D59D5F2E13}"/>
                  </a:ext>
                </a:extLst>
              </p:cNvPr>
              <p:cNvSpPr txBox="1"/>
              <p:nvPr/>
            </p:nvSpPr>
            <p:spPr>
              <a:xfrm>
                <a:off x="1080099" y="5772548"/>
                <a:ext cx="216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4</a:t>
                </a:r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.</a:t>
                </a:r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 원본 이미지에</a:t>
                </a:r>
                <a:endParaRPr lang="en-US" altLang="ko-KR" b="0" i="0" dirty="0">
                  <a:effectLst/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algn="ctr"/>
                <a:r>
                  <a:rPr kumimoji="1"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Bounding box mapping</a:t>
                </a:r>
                <a:endParaRPr kumimoji="1" lang="ko-KR" altLang="en-US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</p:txBody>
          </p:sp>
        </p:grp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576414D1-4075-D634-4A72-4D86FF613A0D}"/>
                </a:ext>
              </a:extLst>
            </p:cNvPr>
            <p:cNvSpPr/>
            <p:nvPr/>
          </p:nvSpPr>
          <p:spPr>
            <a:xfrm>
              <a:off x="3426882" y="4583215"/>
              <a:ext cx="370702" cy="2186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06EA81C-F854-05B0-765A-7688E0144E0F}"/>
                </a:ext>
              </a:extLst>
            </p:cNvPr>
            <p:cNvGrpSpPr/>
            <p:nvPr/>
          </p:nvGrpSpPr>
          <p:grpSpPr>
            <a:xfrm>
              <a:off x="3984367" y="3624791"/>
              <a:ext cx="2160000" cy="2794088"/>
              <a:chOff x="3984367" y="3624791"/>
              <a:chExt cx="2160000" cy="2794088"/>
            </a:xfrm>
          </p:grpSpPr>
          <p:pic>
            <p:nvPicPr>
              <p:cNvPr id="34" name="그림 33" descr="간판, 교통 표지판, 야외, 흑백이(가) 표시된 사진&#10;&#10;자동 생성된 설명">
                <a:extLst>
                  <a:ext uri="{FF2B5EF4-FFF2-40B4-BE49-F238E27FC236}">
                    <a16:creationId xmlns:a16="http://schemas.microsoft.com/office/drawing/2014/main" id="{D70BB448-E939-EDB1-8975-EADBF9871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367" y="3624791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9C9081-8866-FBF6-4528-F808325A7B35}"/>
                  </a:ext>
                </a:extLst>
              </p:cNvPr>
              <p:cNvSpPr txBox="1"/>
              <p:nvPr/>
            </p:nvSpPr>
            <p:spPr>
              <a:xfrm>
                <a:off x="3984367" y="5772548"/>
                <a:ext cx="216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5.</a:t>
                </a:r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 </a:t>
                </a:r>
                <a:r>
                  <a:rPr lang="en-US" altLang="ko-KR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box</a:t>
                </a:r>
                <a:r>
                  <a:rPr lang="ko-KR" altLang="en-US" b="0" i="0" dirty="0">
                    <a:effectLst/>
                    <a:latin typeface="BatangChe" panose="02030609000101010101" pitchFamily="49" charset="-127"/>
                    <a:ea typeface="BatangChe" panose="02030609000101010101" pitchFamily="49" charset="-127"/>
                  </a:rPr>
                  <a:t> 크롭하여</a:t>
                </a:r>
                <a:endParaRPr lang="en-US" altLang="ko-KR" b="0" i="0" dirty="0">
                  <a:effectLst/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algn="ctr"/>
                <a:r>
                  <a:rPr kumimoji="1" lang="en-US" altLang="ko-KR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128x128</a:t>
                </a:r>
                <a:r>
                  <a:rPr kumimoji="1" lang="ko-KR" altLang="en-US" dirty="0">
                    <a:latin typeface="BatangChe" panose="02030609000101010101" pitchFamily="49" charset="-127"/>
                    <a:ea typeface="BatangChe" panose="02030609000101010101" pitchFamily="49" charset="-127"/>
                  </a:rPr>
                  <a:t>로 변환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86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BatangChe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홍현오</dc:creator>
  <cp:lastModifiedBy>홍현오</cp:lastModifiedBy>
  <cp:revision>1</cp:revision>
  <dcterms:created xsi:type="dcterms:W3CDTF">2024-10-12T11:08:55Z</dcterms:created>
  <dcterms:modified xsi:type="dcterms:W3CDTF">2024-10-12T11:34:38Z</dcterms:modified>
</cp:coreProperties>
</file>