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>
        <p:scale>
          <a:sx n="125" d="100"/>
          <a:sy n="125" d="100"/>
        </p:scale>
        <p:origin x="774" y="-2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5F6-F5F6-4224-8304-34A4755169F8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3AFB-97B1-42E2-9E14-FCAE74AE0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6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5F6-F5F6-4224-8304-34A4755169F8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3AFB-97B1-42E2-9E14-FCAE74AE0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8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5F6-F5F6-4224-8304-34A4755169F8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3AFB-97B1-42E2-9E14-FCAE74AE0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5F6-F5F6-4224-8304-34A4755169F8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3AFB-97B1-42E2-9E14-FCAE74AE0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2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5F6-F5F6-4224-8304-34A4755169F8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3AFB-97B1-42E2-9E14-FCAE74AE0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1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5F6-F5F6-4224-8304-34A4755169F8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3AFB-97B1-42E2-9E14-FCAE74AE0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5F6-F5F6-4224-8304-34A4755169F8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3AFB-97B1-42E2-9E14-FCAE74AE0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0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5F6-F5F6-4224-8304-34A4755169F8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3AFB-97B1-42E2-9E14-FCAE74AE0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39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5F6-F5F6-4224-8304-34A4755169F8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3AFB-97B1-42E2-9E14-FCAE74AE0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9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5F6-F5F6-4224-8304-34A4755169F8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3AFB-97B1-42E2-9E14-FCAE74AE0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7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5F6-F5F6-4224-8304-34A4755169F8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3AFB-97B1-42E2-9E14-FCAE74AE0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6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95F6-F5F6-4224-8304-34A4755169F8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3AFB-97B1-42E2-9E14-FCAE74AE0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2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20000"/>
            <a:ext cx="1080000" cy="613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 : 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12000" y="720000"/>
            <a:ext cx="1080000" cy="6137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 : 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7075" y="1618886"/>
            <a:ext cx="1260000" cy="12600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3.5 * 3.5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39063" y="1618886"/>
            <a:ext cx="714255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팔로워</a:t>
            </a:r>
            <a:r>
              <a:rPr lang="ko-KR" altLang="en-US" sz="1000" dirty="0" smtClean="0">
                <a:solidFill>
                  <a:schemeClr val="tx1"/>
                </a:solidFill>
              </a:rPr>
              <a:t> 수</a:t>
            </a:r>
            <a:r>
              <a:rPr lang="en-US" altLang="ko-KR" sz="1000" dirty="0" smtClean="0">
                <a:solidFill>
                  <a:schemeClr val="tx1"/>
                </a:solidFill>
              </a:rPr>
              <a:t>} {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팔로우</a:t>
            </a:r>
            <a:r>
              <a:rPr lang="ko-KR" altLang="en-US" sz="1000" dirty="0" smtClean="0">
                <a:solidFill>
                  <a:schemeClr val="tx1"/>
                </a:solidFill>
              </a:rPr>
              <a:t> 버튼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{</a:t>
            </a:r>
            <a:r>
              <a:rPr lang="ko-KR" altLang="en-US" sz="1000" dirty="0" smtClean="0">
                <a:solidFill>
                  <a:schemeClr val="tx1"/>
                </a:solidFill>
              </a:rPr>
              <a:t>리뷰 수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7075" y="2878886"/>
            <a:ext cx="8584538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97076" y="3058886"/>
            <a:ext cx="8584538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선호 장르 </a:t>
            </a:r>
            <a:r>
              <a:rPr lang="en-US" altLang="ko-KR" sz="1000" dirty="0" smtClean="0">
                <a:solidFill>
                  <a:schemeClr val="tx1"/>
                </a:solidFill>
              </a:rPr>
              <a:t>: {</a:t>
            </a:r>
            <a:r>
              <a:rPr lang="ko-KR" altLang="en-US" sz="1000" dirty="0" smtClean="0">
                <a:solidFill>
                  <a:schemeClr val="tx1"/>
                </a:solidFill>
              </a:rPr>
              <a:t>모험</a:t>
            </a:r>
            <a:r>
              <a:rPr lang="en-US" altLang="ko-KR" sz="1000" dirty="0" smtClean="0">
                <a:solidFill>
                  <a:schemeClr val="tx1"/>
                </a:solidFill>
              </a:rPr>
              <a:t>} · {</a:t>
            </a:r>
            <a:r>
              <a:rPr lang="ko-KR" altLang="en-US" sz="1000" dirty="0" smtClean="0">
                <a:solidFill>
                  <a:schemeClr val="tx1"/>
                </a:solidFill>
              </a:rPr>
              <a:t>액션</a:t>
            </a:r>
            <a:r>
              <a:rPr lang="en-US" altLang="ko-KR" sz="1000" dirty="0" smtClean="0">
                <a:solidFill>
                  <a:schemeClr val="tx1"/>
                </a:solidFill>
              </a:rPr>
              <a:t>} · {</a:t>
            </a:r>
            <a:r>
              <a:rPr lang="ko-KR" altLang="en-US" sz="1000" dirty="0" smtClean="0">
                <a:solidFill>
                  <a:schemeClr val="tx1"/>
                </a:solidFill>
              </a:rPr>
              <a:t>로맨스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감독 </a:t>
            </a:r>
            <a:r>
              <a:rPr lang="en-US" altLang="ko-KR" sz="1000" dirty="0" smtClean="0">
                <a:solidFill>
                  <a:schemeClr val="tx1"/>
                </a:solidFill>
              </a:rPr>
              <a:t>: {</a:t>
            </a:r>
            <a:r>
              <a:rPr lang="ko-KR" altLang="en-US" sz="1000" dirty="0" smtClean="0">
                <a:solidFill>
                  <a:schemeClr val="tx1"/>
                </a:solidFill>
              </a:rPr>
              <a:t>봉준호</a:t>
            </a:r>
            <a:r>
              <a:rPr lang="en-US" altLang="ko-KR" sz="1000" dirty="0" smtClean="0">
                <a:solidFill>
                  <a:schemeClr val="tx1"/>
                </a:solidFill>
              </a:rPr>
              <a:t>} · {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크리스토퍼</a:t>
            </a:r>
            <a:r>
              <a:rPr lang="ko-KR" altLang="en-US" sz="1000" dirty="0" smtClean="0">
                <a:solidFill>
                  <a:schemeClr val="tx1"/>
                </a:solidFill>
              </a:rPr>
              <a:t> 놀란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배우 </a:t>
            </a:r>
            <a:r>
              <a:rPr lang="en-US" altLang="ko-KR" sz="1000" dirty="0" smtClean="0">
                <a:solidFill>
                  <a:schemeClr val="tx1"/>
                </a:solidFill>
              </a:rPr>
              <a:t>: {</a:t>
            </a:r>
            <a:r>
              <a:rPr lang="ko-KR" altLang="en-US" sz="1000" dirty="0" smtClean="0">
                <a:solidFill>
                  <a:schemeClr val="tx1"/>
                </a:solidFill>
              </a:rPr>
              <a:t>이선균</a:t>
            </a:r>
            <a:r>
              <a:rPr lang="en-US" altLang="ko-KR" sz="1000" dirty="0" smtClean="0">
                <a:solidFill>
                  <a:schemeClr val="tx1"/>
                </a:solidFill>
              </a:rPr>
              <a:t>} · {</a:t>
            </a:r>
            <a:r>
              <a:rPr lang="ko-KR" altLang="en-US" sz="1000" dirty="0" smtClean="0">
                <a:solidFill>
                  <a:schemeClr val="tx1"/>
                </a:solidFill>
              </a:rPr>
              <a:t>송강호</a:t>
            </a: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97075" y="4321953"/>
            <a:ext cx="8584537" cy="171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07462" y="4496976"/>
            <a:ext cx="857415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좋아요 누른 영화 </a:t>
            </a:r>
            <a:r>
              <a:rPr lang="en-US" altLang="ko-KR" sz="1000" dirty="0" smtClean="0">
                <a:solidFill>
                  <a:schemeClr val="tx1"/>
                </a:solidFill>
              </a:rPr>
              <a:t>H : 1.5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80000" y="724977"/>
            <a:ext cx="1003200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 : 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80000" y="1440000"/>
            <a:ext cx="10032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 : 0.5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77075" y="1620000"/>
            <a:ext cx="720000" cy="523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 : 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381613" y="1620000"/>
            <a:ext cx="720000" cy="523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 : 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57075" y="1618886"/>
            <a:ext cx="18000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97075" y="5036976"/>
            <a:ext cx="857415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좋아요 누른 영화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캐로젤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07462" y="6296976"/>
            <a:ext cx="857415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리뷰 남긴 영화 </a:t>
            </a:r>
            <a:r>
              <a:rPr lang="en-US" altLang="ko-KR" sz="1000" dirty="0" smtClean="0">
                <a:solidFill>
                  <a:schemeClr val="tx1"/>
                </a:solidFill>
              </a:rPr>
              <a:t>H : 1.5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97075" y="6836976"/>
            <a:ext cx="857415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리뷰 남긴 영화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캐로젤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97075" y="8096976"/>
            <a:ext cx="857415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위시리스트 영화 </a:t>
            </a:r>
            <a:r>
              <a:rPr lang="en-US" altLang="ko-KR" sz="1000" dirty="0" smtClean="0">
                <a:solidFill>
                  <a:schemeClr val="tx1"/>
                </a:solidFill>
              </a:rPr>
              <a:t>H : 1.5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97075" y="8636976"/>
            <a:ext cx="8574150" cy="12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위시리스트 영화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캐로젤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99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</cp:revision>
  <dcterms:created xsi:type="dcterms:W3CDTF">2022-11-23T00:26:55Z</dcterms:created>
  <dcterms:modified xsi:type="dcterms:W3CDTF">2022-11-23T01:02:41Z</dcterms:modified>
</cp:coreProperties>
</file>