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522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2" r:id="rId10"/>
    <p:sldId id="537" r:id="rId11"/>
    <p:sldId id="538" r:id="rId12"/>
    <p:sldId id="531" r:id="rId13"/>
    <p:sldId id="539" r:id="rId14"/>
    <p:sldId id="542" r:id="rId15"/>
    <p:sldId id="540" r:id="rId16"/>
    <p:sldId id="534" r:id="rId17"/>
    <p:sldId id="541" r:id="rId18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504" id="{6B05AE71-1765-4A91-A74E-926532E64988}">
          <p14:sldIdLst>
            <p14:sldId id="522"/>
            <p14:sldId id="524"/>
            <p14:sldId id="525"/>
            <p14:sldId id="526"/>
            <p14:sldId id="527"/>
            <p14:sldId id="528"/>
            <p14:sldId id="529"/>
            <p14:sldId id="530"/>
            <p14:sldId id="532"/>
            <p14:sldId id="537"/>
            <p14:sldId id="538"/>
            <p14:sldId id="531"/>
            <p14:sldId id="539"/>
            <p14:sldId id="542"/>
            <p14:sldId id="540"/>
            <p14:sldId id="534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A4A3A4"/>
          </p15:clr>
        </p15:guide>
        <p15:guide id="4" pos="5492">
          <p15:clr>
            <a:srgbClr val="A4A3A4"/>
          </p15:clr>
        </p15:guide>
        <p15:guide id="5" pos="5488">
          <p15:clr>
            <a:srgbClr val="A4A3A4"/>
          </p15:clr>
        </p15:guide>
        <p15:guide id="6" orient="horz" pos="3974">
          <p15:clr>
            <a:srgbClr val="A4A3A4"/>
          </p15:clr>
        </p15:guide>
        <p15:guide id="7" orient="horz" pos="799">
          <p15:clr>
            <a:srgbClr val="A4A3A4"/>
          </p15:clr>
        </p15:guide>
        <p15:guide id="8" orient="horz" pos="39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9" roundtripDataSignature="AMtx7mhMPcv4s9mTXYyQOM7jdku2uKK+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BFD76-106E-4FCC-925F-8BA72BBED218}">
  <a:tblStyle styleId="{D80BFD76-106E-4FCC-925F-8BA72BBED2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444F93-220A-4593-AC20-B635CFBBC6E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F62E947-953F-4DD9-8C99-7CE930B2755D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859" autoAdjust="0"/>
  </p:normalViewPr>
  <p:slideViewPr>
    <p:cSldViewPr snapToGrid="0">
      <p:cViewPr varScale="1">
        <p:scale>
          <a:sx n="126" d="100"/>
          <a:sy n="126" d="100"/>
        </p:scale>
        <p:origin x="1354" y="96"/>
      </p:cViewPr>
      <p:guideLst>
        <p:guide orient="horz" pos="2160"/>
        <p:guide pos="2880"/>
        <p:guide pos="272"/>
        <p:guide pos="5492"/>
        <p:guide pos="5488"/>
        <p:guide orient="horz" pos="3974"/>
        <p:guide orient="horz" pos="799"/>
        <p:guide orient="horz" pos="39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41"/>
        <p:guide orient="horz"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109" Type="http://customschemas.google.com/relationships/presentationmetadata" Target="metadata"/><Relationship Id="rId3" Type="http://schemas.openxmlformats.org/officeDocument/2006/relationships/slide" Target="slides/slide2.xml"/><Relationship Id="rId11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1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1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5562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318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06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3746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7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932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650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118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524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23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15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86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400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43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170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692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861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86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u="none" dirty="0"/>
          </a:p>
        </p:txBody>
      </p:sp>
      <p:sp>
        <p:nvSpPr>
          <p:cNvPr id="53" name="Google Shape;53;p86:notes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57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_자유형">
  <p:cSld name="본문_자유형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47"/>
          <p:cNvCxnSpPr/>
          <p:nvPr/>
        </p:nvCxnSpPr>
        <p:spPr>
          <a:xfrm>
            <a:off x="252048" y="620688"/>
            <a:ext cx="863990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47"/>
          <p:cNvSpPr txBox="1">
            <a:spLocks noGrp="1"/>
          </p:cNvSpPr>
          <p:nvPr>
            <p:ph type="body" idx="1"/>
          </p:nvPr>
        </p:nvSpPr>
        <p:spPr>
          <a:xfrm>
            <a:off x="396000" y="118800"/>
            <a:ext cx="648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/>
        </p:nvSpPr>
        <p:spPr>
          <a:xfrm>
            <a:off x="857255" y="560390"/>
            <a:ext cx="3071446" cy="44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-KR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8"/>
          <p:cNvSpPr txBox="1"/>
          <p:nvPr/>
        </p:nvSpPr>
        <p:spPr>
          <a:xfrm>
            <a:off x="351697" y="6564521"/>
            <a:ext cx="1263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1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Confidential Information</a:t>
            </a:r>
            <a:endParaRPr sz="900" b="0" i="1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85833" y="1214423"/>
            <a:ext cx="5757874" cy="500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>
            <a:lvl1pPr marL="457200" lvl="0" indent="-3302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  <a:defRPr sz="1600"/>
            </a:lvl1pPr>
            <a:lvl2pPr marL="914400" lvl="1" indent="-304800" algn="l">
              <a:lnSpc>
                <a:spcPct val="1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arenR"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dt" idx="10"/>
          </p:nvPr>
        </p:nvSpPr>
        <p:spPr>
          <a:xfrm>
            <a:off x="457200" y="635655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/>
          <p:nvPr/>
        </p:nvSpPr>
        <p:spPr>
          <a:xfrm>
            <a:off x="8502812" y="6563208"/>
            <a:ext cx="61924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5"/>
          <p:cNvCxnSpPr/>
          <p:nvPr/>
        </p:nvCxnSpPr>
        <p:spPr>
          <a:xfrm>
            <a:off x="163815" y="577708"/>
            <a:ext cx="882582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45"/>
          <p:cNvSpPr/>
          <p:nvPr/>
        </p:nvSpPr>
        <p:spPr>
          <a:xfrm>
            <a:off x="8502812" y="6563208"/>
            <a:ext cx="61924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5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457206" y="274639"/>
            <a:ext cx="82296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457206" y="1600206"/>
            <a:ext cx="82296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457200" y="635655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pic>
        <p:nvPicPr>
          <p:cNvPr id="13" name="Google Shape;13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30164" y="44624"/>
            <a:ext cx="1661723" cy="6454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What is Docker?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026" name="Picture 2" descr="Is Docker Secure? The Wrong Question to Ask | Cloudbee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60" y="1639090"/>
            <a:ext cx="7997854" cy="44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872878" y="1141899"/>
            <a:ext cx="7992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리눅스의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응용 프로그램들을 프로세스 격리 기술들을 사용해 컨테이너로 실행하고 관리하는 오픈 소스 프로젝트이다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76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Dockerfile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9" y="1223892"/>
            <a:ext cx="7780823" cy="3051175"/>
          </a:xfrm>
          <a:prstGeom prst="rect">
            <a:avLst/>
          </a:prstGeom>
        </p:spPr>
      </p:pic>
      <p:pic>
        <p:nvPicPr>
          <p:cNvPr id="8196" name="Picture 4" descr="초보를 위한 도커 안내서 - 도커란 무엇인가?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9" t="22543" r="12139" b="6661"/>
          <a:stretch/>
        </p:blipFill>
        <p:spPr bwMode="auto">
          <a:xfrm>
            <a:off x="3433015" y="4955023"/>
            <a:ext cx="2417247" cy="179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4332188" y="4341887"/>
            <a:ext cx="411783" cy="472338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4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Dockerfile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050" name="Picture 2" descr="A Beginner's Guide to Understanding and Building Docker Images | JFr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6" y="2367095"/>
            <a:ext cx="8255737" cy="25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Hub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9218" name="Picture 2" descr="Docker ⎮ Container + RDS 조합 EC2 배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10" y="1482875"/>
            <a:ext cx="7050815" cy="47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06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Hub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1266" name="Picture 2" descr="Use Private Registry for Containerize a CAP Application – Part 1 | SAP B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268035"/>
            <a:ext cx="8479676" cy="525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5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Hub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3074" name="Picture 2" descr="Dockerized 애플리케이션 GCP에 배포하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" b="9018"/>
          <a:stretch/>
        </p:blipFill>
        <p:spPr bwMode="auto">
          <a:xfrm>
            <a:off x="398703" y="1986245"/>
            <a:ext cx="8315590" cy="35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1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Workflow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7414" name="Picture 6" descr="What is GitHub? — Pythia Found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8" y="5662482"/>
            <a:ext cx="1732329" cy="97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95823" y="1418900"/>
            <a:ext cx="7570273" cy="3894504"/>
            <a:chOff x="795823" y="1418900"/>
            <a:chExt cx="7570273" cy="3894504"/>
          </a:xfrm>
        </p:grpSpPr>
        <p:pic>
          <p:nvPicPr>
            <p:cNvPr id="17412" name="Picture 4" descr="3. Docker Workflow - YouTub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5" b="3608"/>
            <a:stretch/>
          </p:blipFill>
          <p:spPr bwMode="auto">
            <a:xfrm>
              <a:off x="795823" y="1418900"/>
              <a:ext cx="7570273" cy="3894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3. Docker Workflow - YouTub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48" t="11998" r="47398" b="77991"/>
            <a:stretch/>
          </p:blipFill>
          <p:spPr bwMode="auto">
            <a:xfrm>
              <a:off x="3120081" y="1418900"/>
              <a:ext cx="1661984" cy="426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직선 화살표 연결선 3"/>
          <p:cNvCxnSpPr/>
          <p:nvPr/>
        </p:nvCxnSpPr>
        <p:spPr>
          <a:xfrm flipH="1">
            <a:off x="1297459" y="4970504"/>
            <a:ext cx="1" cy="590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1297459" y="1193945"/>
            <a:ext cx="5810453" cy="438109"/>
            <a:chOff x="1297459" y="1193945"/>
            <a:chExt cx="5810453" cy="438109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1297459" y="1200821"/>
              <a:ext cx="0" cy="4312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1297459" y="1199161"/>
              <a:ext cx="5808864" cy="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06323" y="1193945"/>
              <a:ext cx="1589" cy="256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89484" y="952948"/>
            <a:ext cx="1024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feedback</a:t>
            </a:r>
            <a:endParaRPr lang="ko-KR" altLang="en-US" sz="105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19935" y="5102766"/>
            <a:ext cx="1024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형상관리</a:t>
            </a:r>
            <a:endParaRPr lang="ko-KR" altLang="en-US" sz="105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58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</a:t>
            </a:r>
            <a:r>
              <a:rPr lang="en-US" sz="1600" b="1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Usecases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5014" y="1430134"/>
            <a:ext cx="83740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같은 팀 내에 협업이 필요하고</a:t>
            </a:r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서로 다른 환경에서 </a:t>
            </a:r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이 실행될 때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• </a:t>
            </a:r>
            <a:r>
              <a:rPr lang="ko-KR" altLang="en-US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확장 가능한 앱 배포를 원할 때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• </a:t>
            </a:r>
            <a:r>
              <a:rPr lang="ko-KR" altLang="en-US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호스팅된</a:t>
            </a:r>
            <a:r>
              <a:rPr lang="ko-KR" altLang="en-US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컴퓨터에 머지않아 많은 환경이 변경될 때</a:t>
            </a:r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(Migration, OS </a:t>
            </a:r>
            <a:r>
              <a:rPr lang="ko-KR" altLang="en-US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업그레이드</a:t>
            </a:r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 …)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• </a:t>
            </a:r>
            <a:r>
              <a:rPr lang="ko-KR" altLang="en-US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새로운 기술을 시도하고 싶을 때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• </a:t>
            </a:r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하지만</a:t>
            </a:r>
            <a:r>
              <a:rPr lang="en-US" altLang="ko-KR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..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•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리눅스용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소프트웨어만 지원 가능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•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호스트 서버에 문제 생기면 모든 컨테이너에 영향을 미침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•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서비스가 작은 경우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컨테이너 하나만 장기간 걸쳐 사용할 경우 큰 장점을 느끼기 어려움</a:t>
            </a:r>
          </a:p>
        </p:txBody>
      </p:sp>
    </p:spTree>
    <p:extLst>
      <p:ext uri="{BB962C8B-B14F-4D97-AF65-F5344CB8AC3E}">
        <p14:creationId xmlns:p14="http://schemas.microsoft.com/office/powerpoint/2010/main" val="206277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Goods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026" name="Picture 2" descr="Docker Long Sleeve T Shirt by CodeGame | Society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9" b="12421"/>
          <a:stretch/>
        </p:blipFill>
        <p:spPr bwMode="auto">
          <a:xfrm>
            <a:off x="785014" y="1376118"/>
            <a:ext cx="3110439" cy="231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 T-Shirts &amp; Shirt Designs | Zazzle 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93" y="1095459"/>
            <a:ext cx="2658341" cy="26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서버포럼 - 2023년도 서버포럼 첫 이벤트 &quot;천하제일 시스템대회&quot; 1차 입니다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31" y="3818232"/>
            <a:ext cx="4248151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8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What is Container?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050" name="Picture 2" descr="What is Docker and why to use it? Explained for executives. | Accesto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2041" y="1430134"/>
            <a:ext cx="11256818" cy="45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8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What is </a:t>
            </a:r>
            <a:r>
              <a:rPr lang="en-US" altLang="ko-KR" sz="1600" b="1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Container</a:t>
            </a: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3074" name="Picture 2" descr="What is Docker and why to use it? Explained for executives. | Accesto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965" y="1604862"/>
            <a:ext cx="10233471" cy="484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4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What is </a:t>
            </a:r>
            <a:r>
              <a:rPr lang="en-US" altLang="ko-KR" sz="1600" b="1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Container</a:t>
            </a: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3076" name="Picture 4" descr="Scaling docker contai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651" y="1478579"/>
            <a:ext cx="10233471" cy="45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Container</a:t>
            </a:r>
            <a:r>
              <a:rPr lang="ko-KR" alt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가 해결할 수 있는 것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4098" name="Picture 2" descr="Consistency with docker contai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06" y="1357118"/>
            <a:ext cx="7688558" cy="560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72879" y="1141899"/>
            <a:ext cx="3796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어느 </a:t>
            </a:r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기기에서든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동일한 개발 환경 제공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66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Container</a:t>
            </a:r>
            <a:r>
              <a:rPr lang="ko-KR" alt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가 해결할 수 있는 것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6146" name="Picture 2" descr="Scaling docker with busi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177"/>
            <a:ext cx="9303155" cy="52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72878" y="1453257"/>
            <a:ext cx="6024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확장 가능성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유연성 보장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한대의 물리 서버에 여러 서비스 배포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가능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2879" y="1141899"/>
            <a:ext cx="3796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어느 </a:t>
            </a:r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기기에서든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동일한 개발 환경 제공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50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Virtual Machine  vs  Container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7170" name="Picture 2" descr="Docker container vs virtual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55" y="1513162"/>
            <a:ext cx="9303155" cy="494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2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Container Lifecycle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2" y="1639154"/>
            <a:ext cx="8555000" cy="434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4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Introduction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872878" y="786911"/>
            <a:ext cx="47830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800"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Docker Image</a:t>
            </a:r>
            <a:endParaRPr lang="en-US" sz="16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2" name="Picture 2" descr="Docker Objects. Dockerfile | by MrDevSecOp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1"/>
          <a:stretch/>
        </p:blipFill>
        <p:spPr bwMode="auto">
          <a:xfrm>
            <a:off x="1397716" y="1715859"/>
            <a:ext cx="69207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2593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31785</TotalTime>
  <Words>220</Words>
  <Application>Microsoft Office PowerPoint</Application>
  <PresentationFormat>화면 슬라이드 쇼(4:3)</PresentationFormat>
  <Paragraphs>65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Gulim</vt:lpstr>
      <vt:lpstr>맑은 고딕</vt:lpstr>
      <vt:lpstr>맑은 고딕</vt:lpstr>
      <vt:lpstr>티머니 둥근바람 Regular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박문수</dc:creator>
  <cp:lastModifiedBy>YEIN</cp:lastModifiedBy>
  <cp:revision>833</cp:revision>
  <dcterms:created xsi:type="dcterms:W3CDTF">2009-01-28T06:54:18Z</dcterms:created>
  <dcterms:modified xsi:type="dcterms:W3CDTF">2023-12-10T16:54:32Z</dcterms:modified>
</cp:coreProperties>
</file>