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3" r:id="rId4"/>
    <p:sldId id="278" r:id="rId5"/>
    <p:sldId id="282" r:id="rId6"/>
    <p:sldId id="28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0841C-2DA9-44AB-8252-995E09B1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4F597-A930-13D7-BEB4-35DCE8DEB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EBF0-6690-7278-7A0B-7FC56DDD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4D98C-A6D3-8B2B-0E09-67A69BE0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2D32A-B891-D906-FC16-2EA7746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ED06-F2A9-7DB9-F3FF-577E603D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CD38C-2496-44A1-9486-4FD6FFB78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CA304-6FB1-1204-6495-1AA5CE0D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65CA7-7063-0F93-D985-BD77CB61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F5F4C-EDFE-F90D-6B28-585190C3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633DCE-0656-775F-FCE8-568D55E7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4EC0FB-F0B4-08DA-D767-DB86CA85B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B88E-F425-0FC3-8A29-693EA1ED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DC088-46BF-C9BF-2388-93B09D6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90971-5ADC-A967-33A2-5CF2B37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102877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203126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논리적 구조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8637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F35BE-4238-DF8B-8A0D-8701470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A0D66-F200-A8FF-7FBE-25C636EC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D96A3-EE07-FE76-669D-47531C1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AD212-B8D4-34B2-5A9C-0763B9C9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6D4F9-5FE0-3565-7D6F-E33DFC11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1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0BADA-F2AD-6400-EDCC-F935FE71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2D347-DA82-B112-5E1B-25FB4BC6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9280-90AC-DD20-E70C-D28B2189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5EAE-4196-AC8B-F87A-AB9AA9C3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9A87B-34B0-6A18-4566-DB48C179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E6752-633D-9095-321F-A280023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B1E34-5474-E04F-2535-093DE7F7D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24773-371F-3CC7-47CC-76198D9A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D6B35-5FCC-8A69-CA0D-C57F4D9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23A37-11B0-FDA0-18DC-CA646AE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57C4F-5A74-0804-7B6E-34E4E0D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5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18DF-2245-3FDE-07C9-1CA46BEC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C0457-2D12-21BA-196D-A71641B2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7ED35-9507-7CA0-481A-77FC0A62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D92CAC-FAE9-6F56-D47A-7501ACD52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00E383-CE8B-31DA-2797-4D1536CC3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C98EC2-0F41-3EB9-1552-5007E67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C9C11-C61D-E6A7-B3EE-CE2D9EE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220DD7-8E9D-5CED-7BB3-104F812E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8F392-58FB-449A-7DF5-DD0E0CC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4C9CE-C3E9-DAD2-4D5E-12C8245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CEB39-A342-76EE-1D8A-65050078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63A1B-2E4D-65AC-46F6-94C48276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5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18B12C-5958-10E3-BB76-30179467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63C3D-B463-91CD-BB3E-51DF673B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D2EA4-D77B-C994-45F7-F00DDC37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F3217-A755-862D-ECF9-576A71EC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76ABA-2A97-2FF2-A051-D14AC5EC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7B52D-2C06-C648-DF74-F3FA97513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78659-24B9-B991-5798-9B55389C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83B71-E1FD-81F0-9114-156D84E9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C9492-018A-DDAC-845C-686B3F53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5ED8-BF13-0EE8-6DD3-309FA67A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8F663-7FC3-6AB3-A4F9-02D268EE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F48D1-A171-650D-AF77-416723FB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2AE64-EBA8-CCD6-9753-8FBC9DAE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5E9BD-D00D-4DA3-C3E3-B5CEFFEA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1EF15-306A-9036-04CB-0A5FFE3D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7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59166-EAE5-87AD-AEA5-E13BA894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C1265-EDC0-1B9F-7799-05AFE38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1DF5-CF6B-4D7C-BDA9-A17E3D83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588D-3070-4B20-B74B-BB1B13C9D50C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5121-41FD-B323-5186-5BFBCDA61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8ACC-9D71-9B1C-4C6B-E3DEF07B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4504-5FD9-45B4-887B-6AD0E059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r>
              <a:rPr lang="ko-KR" altLang="en-US" dirty="0"/>
              <a:t>를 활용하여 지하철 시간 정보를 받아서 각 역에 지하철 시간을 파악할 수 있는 서비스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/>
        </p:nvGraphicFramePr>
        <p:xfrm>
          <a:off x="313427" y="1176040"/>
          <a:ext cx="5486498" cy="52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 ExtraBold" panose="020D0904000000000000" pitchFamily="50" charset="-127"/>
                          <a:cs typeface="함초롬돋움" panose="020B0604000101010101" pitchFamily="50" charset="-127"/>
                        </a:rPr>
                        <a:t>2022.10.1 ~ 2022. 12. 09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인력 구성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기여도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92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활용하여 지하철의 시간표를 확인할 수 있는 프로젝트를 작성하면서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서버와 연동하는 기능을 배우고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숙련도 상승을 목적으로 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지하철 노선도 이미지의 역을 클릭하면 해당 역의 열차 시간 제공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현재 시간에 기초하여 가장 빠른 다음 열차 시간 표시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최단 거리 알고리즘을 통한 가장 최단 경로 표시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0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8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주요 업무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기획 및 기능 기획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최단거리 알고리즘을 통한 역간 최단 거리 계산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Open API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연동을 통한 데이터 수신 및 최단 거리 계산 알고리즘에 맞게 변환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6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사용언어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Vue.js, JavaScript,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accent5"/>
                          </a:solidFill>
                        </a:rPr>
                        <a:t>https://github.com/Hyunsu17/subwayvue</a:t>
                      </a:r>
                      <a:endParaRPr lang="ko-KR" altLang="en-US" sz="1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B198C-F04A-49DA-9C4B-92ACAABC4F1F}"/>
              </a:ext>
            </a:extLst>
          </p:cNvPr>
          <p:cNvSpPr/>
          <p:nvPr/>
        </p:nvSpPr>
        <p:spPr>
          <a:xfrm>
            <a:off x="6342438" y="977724"/>
            <a:ext cx="5486498" cy="543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결과물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pic>
        <p:nvPicPr>
          <p:cNvPr id="12" name="그림 11" descr="텍스트, 지도, 도표, 소프트웨어이(가) 표시된 사진&#10;&#10;자동 생성된 설명">
            <a:extLst>
              <a:ext uri="{FF2B5EF4-FFF2-40B4-BE49-F238E27FC236}">
                <a16:creationId xmlns:a16="http://schemas.microsoft.com/office/drawing/2014/main" id="{A265755A-D940-6E75-24FA-7864B261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8" y="977724"/>
            <a:ext cx="5486498" cy="54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93FC4B8-6844-20D8-9995-46770C9620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748" y="127889"/>
            <a:ext cx="466794" cy="369332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BDF27C5-B12B-7A64-895C-139CEF432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pic>
        <p:nvPicPr>
          <p:cNvPr id="23" name="그림 22" descr="텍스트, 폰트, 일렉트릭 블루, 로고이(가) 표시된 사진&#10;&#10;자동 생성된 설명">
            <a:extLst>
              <a:ext uri="{FF2B5EF4-FFF2-40B4-BE49-F238E27FC236}">
                <a16:creationId xmlns:a16="http://schemas.microsoft.com/office/drawing/2014/main" id="{5BEF987B-92C8-E52C-5923-E6DBE5AD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070420"/>
            <a:ext cx="4012451" cy="107384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06DE-7679-FF11-6DEC-4844BC3DEEE9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H="1">
            <a:off x="3477212" y="1607344"/>
            <a:ext cx="6887913" cy="3495677"/>
          </a:xfrm>
          <a:prstGeom prst="curvedConnector5">
            <a:avLst>
              <a:gd name="adj1" fmla="val -3319"/>
              <a:gd name="adj2" fmla="val 50000"/>
              <a:gd name="adj3" fmla="val 121718"/>
            </a:avLst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4748B6E-D585-4910-4B71-BE493083EDB6}"/>
              </a:ext>
            </a:extLst>
          </p:cNvPr>
          <p:cNvGrpSpPr/>
          <p:nvPr/>
        </p:nvGrpSpPr>
        <p:grpSpPr>
          <a:xfrm>
            <a:off x="3148840" y="4566096"/>
            <a:ext cx="7979603" cy="1073848"/>
            <a:chOff x="1608797" y="4418458"/>
            <a:chExt cx="7979603" cy="1073848"/>
          </a:xfrm>
        </p:grpSpPr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3AE6C0F3-CE0F-0401-9D7F-3E552DC007CA}"/>
                </a:ext>
              </a:extLst>
            </p:cNvPr>
            <p:cNvSpPr/>
            <p:nvPr/>
          </p:nvSpPr>
          <p:spPr>
            <a:xfrm>
              <a:off x="1608797" y="4418459"/>
              <a:ext cx="2121408" cy="1073847"/>
            </a:xfrm>
            <a:prstGeom prst="chevron">
              <a:avLst>
                <a:gd name="adj" fmla="val 3057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EF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API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요청</a:t>
              </a:r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1E4A328C-609A-0B25-0568-4AC045BC7B01}"/>
                </a:ext>
              </a:extLst>
            </p:cNvPr>
            <p:cNvSpPr/>
            <p:nvPr/>
          </p:nvSpPr>
          <p:spPr>
            <a:xfrm>
              <a:off x="3385170" y="4418458"/>
              <a:ext cx="2121408" cy="1073847"/>
            </a:xfrm>
            <a:prstGeom prst="chevron">
              <a:avLst>
                <a:gd name="adj" fmla="val 3057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EF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노선도 별 역 정보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04A4E040-F3BC-94A9-7263-34F5D7FB5D2E}"/>
                </a:ext>
              </a:extLst>
            </p:cNvPr>
            <p:cNvSpPr/>
            <p:nvPr/>
          </p:nvSpPr>
          <p:spPr>
            <a:xfrm>
              <a:off x="5230978" y="4418458"/>
              <a:ext cx="2327573" cy="1073847"/>
            </a:xfrm>
            <a:prstGeom prst="chevron">
              <a:avLst>
                <a:gd name="adj" fmla="val 3057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EF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전철역 시간표 시각화</a:t>
              </a: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FD392C6C-19D5-116F-4EAE-B4879D16F9CB}"/>
                </a:ext>
              </a:extLst>
            </p:cNvPr>
            <p:cNvSpPr/>
            <p:nvPr/>
          </p:nvSpPr>
          <p:spPr>
            <a:xfrm>
              <a:off x="7282950" y="4418458"/>
              <a:ext cx="2305450" cy="1073847"/>
            </a:xfrm>
            <a:prstGeom prst="chevron">
              <a:avLst>
                <a:gd name="adj" fmla="val 3057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EF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노선도 정보를 통한 최단거리 도출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BAB8A2A-4EA5-880B-68E3-01067AC6E71C}"/>
              </a:ext>
            </a:extLst>
          </p:cNvPr>
          <p:cNvSpPr txBox="1"/>
          <p:nvPr/>
        </p:nvSpPr>
        <p:spPr>
          <a:xfrm>
            <a:off x="5257256" y="3457037"/>
            <a:ext cx="232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  <a:ea typeface="+mj-ea"/>
              </a:rPr>
              <a:t>Request</a:t>
            </a:r>
            <a:endParaRPr lang="ko-KR" altLang="en-US" sz="3200" dirty="0"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7219F-2141-3B61-EE09-33E1F43AABCC}"/>
              </a:ext>
            </a:extLst>
          </p:cNvPr>
          <p:cNvSpPr txBox="1"/>
          <p:nvPr/>
        </p:nvSpPr>
        <p:spPr>
          <a:xfrm>
            <a:off x="5270248" y="2626662"/>
            <a:ext cx="232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  <a:ea typeface="+mj-ea"/>
              </a:rPr>
              <a:t>Send</a:t>
            </a:r>
            <a:endParaRPr lang="ko-KR" altLang="en-US" sz="3200" dirty="0">
              <a:latin typeface="Arial Black" panose="020B0A040201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10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①노선도 표시 및 시간표 조회</a:t>
            </a: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29FDCBCA-E24F-BD7E-8F1B-236B430EF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53" y="1732660"/>
            <a:ext cx="4422474" cy="4313208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400" b="1" dirty="0"/>
              <a:t>기능 소개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지하철 노선도 역 별 시간표 조회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</a:pPr>
            <a:r>
              <a:rPr lang="ko-KR" altLang="en-US" sz="1400" b="1" dirty="0"/>
              <a:t>작업 내용</a:t>
            </a:r>
            <a:endParaRPr lang="en-US" altLang="ko-KR" sz="14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서울 지하철 노선도 이미지 파일을 메인 페이지에 불러옴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역을 클릭 시 </a:t>
            </a:r>
            <a:r>
              <a:rPr lang="en-US" altLang="ko-KR" sz="1400" dirty="0"/>
              <a:t>Open API</a:t>
            </a:r>
            <a:r>
              <a:rPr lang="ko-KR" altLang="en-US" sz="1400" dirty="0"/>
              <a:t>에 데이터를 요청해 </a:t>
            </a:r>
            <a:r>
              <a:rPr lang="en-US" altLang="ko-KR" sz="1400" dirty="0"/>
              <a:t>Json Object</a:t>
            </a:r>
            <a:r>
              <a:rPr lang="ko-KR" altLang="en-US" sz="1400" dirty="0"/>
              <a:t>형식으로 저장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역마다 좌표를 표시해 해당 점에 좌표를 넣어 클릭 시 해당역의 모든 노선에 따른 시간표를 열람할 수 있는 </a:t>
            </a:r>
            <a:r>
              <a:rPr lang="en-US" altLang="ko-KR" sz="1400" dirty="0"/>
              <a:t>Modal</a:t>
            </a:r>
            <a:r>
              <a:rPr lang="ko-KR" altLang="en-US" sz="1400" dirty="0"/>
              <a:t>화면 설계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해당 역 시간표와 현재시간을 고려해 열차 도착까지 얼마나 시간이 남아있는지 표시해주도록 설계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b="1" dirty="0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4664AAA-AB51-43D2-1611-1F86E106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13" y="1468675"/>
            <a:ext cx="4789779" cy="44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② 최단 경로 조회</a:t>
            </a: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56041B80-C32D-544A-A75C-AAA512F77B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53" y="1732660"/>
            <a:ext cx="4422474" cy="4313208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400" b="1" dirty="0"/>
              <a:t>기능 소개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- </a:t>
            </a:r>
            <a:r>
              <a:rPr lang="ko-KR" altLang="en-US" sz="1400" dirty="0"/>
              <a:t>역간 최단 경로 조회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</a:pPr>
            <a:r>
              <a:rPr lang="ko-KR" altLang="en-US" sz="1400" b="1" dirty="0"/>
              <a:t>작업 내용</a:t>
            </a:r>
            <a:endParaRPr lang="en-US" altLang="ko-KR" sz="14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시작역과 도착역을 검색할 수 있는 사이드 뷰 영역을 작성</a:t>
            </a:r>
            <a:endParaRPr lang="en-US" altLang="ko-KR" sz="14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다익스트라</a:t>
            </a:r>
            <a:r>
              <a:rPr lang="en-US" altLang="ko-KR" sz="1400" b="1" dirty="0"/>
              <a:t>(</a:t>
            </a:r>
            <a:r>
              <a:rPr lang="en-US" altLang="ko-KR" sz="1400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Dijkstra Algorithm</a:t>
            </a:r>
            <a:r>
              <a:rPr lang="en-US" altLang="ko-KR" sz="24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400" b="1" dirty="0"/>
              <a:t> 알고리즘을 적용하기위해 모든 역들의 인접 역 데이터를 </a:t>
            </a:r>
            <a:r>
              <a:rPr lang="en-US" altLang="ko-KR" sz="1400" b="1" dirty="0"/>
              <a:t>Json</a:t>
            </a:r>
            <a:r>
              <a:rPr lang="ko-KR" altLang="en-US" sz="1400" b="1" dirty="0"/>
              <a:t>형식으로 저장</a:t>
            </a:r>
            <a:endParaRPr lang="en-US" altLang="ko-KR" sz="14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다익스트라</a:t>
            </a:r>
            <a:r>
              <a:rPr lang="ko-KR" altLang="en-US" sz="1400" dirty="0"/>
              <a:t> 최단거리 알고리즘을 활용하여 최단 거리 도출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b="1" dirty="0"/>
          </a:p>
        </p:txBody>
      </p:sp>
      <p:pic>
        <p:nvPicPr>
          <p:cNvPr id="11" name="그림 10" descr="텍스트, 지도, 스크린샷, 도표이(가) 표시된 사진&#10;&#10;자동 생성된 설명">
            <a:extLst>
              <a:ext uri="{FF2B5EF4-FFF2-40B4-BE49-F238E27FC236}">
                <a16:creationId xmlns:a16="http://schemas.microsoft.com/office/drawing/2014/main" id="{ECE8FD23-EE5C-07CC-7EB5-A8E56399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27" y="1720932"/>
            <a:ext cx="7022929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5BBA515-BD62-E5CE-3C24-30DF2B47B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360D0C7-0956-7DC4-1661-3D49C6730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지하철 노선도 서비스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6DF3007-5DE6-1E11-8251-DC9415023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912" y="1528763"/>
            <a:ext cx="4964748" cy="4856162"/>
          </a:xfrm>
        </p:spPr>
        <p:txBody>
          <a:bodyPr/>
          <a:lstStyle/>
          <a:p>
            <a:r>
              <a:rPr lang="ko-KR" altLang="en-US" sz="2000" dirty="0"/>
              <a:t>작품의 완성도 및 기능 평가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본래는 모든 역의 좌표를 등록하여 시간표를 볼 수 있게 하도록 설계하였지만 시간 관계상 </a:t>
            </a:r>
            <a:r>
              <a:rPr lang="en-US" altLang="ko-KR" sz="1400" dirty="0"/>
              <a:t>4</a:t>
            </a:r>
            <a:r>
              <a:rPr lang="ko-KR" altLang="en-US" sz="1400" dirty="0"/>
              <a:t>호선 라인만 조회 가능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역을 클릭하면 시간표를 조회할 수 있으나 설명이 존재하지 않아 어떠한 기능을 하는지 파악하기 힘듦</a:t>
            </a:r>
            <a:r>
              <a:rPr lang="en-US" altLang="ko-KR" sz="1400" dirty="0"/>
              <a:t>, </a:t>
            </a:r>
            <a:r>
              <a:rPr lang="ko-KR" altLang="en-US" sz="1400" b="1" dirty="0"/>
              <a:t>역 버튼을 더 명시적으로 표시해야 함</a:t>
            </a:r>
            <a:endParaRPr lang="en-US" altLang="ko-KR" sz="14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최단 거리 알고리즘을 통해 최단 거리를 구할 수 있었으나</a:t>
            </a:r>
            <a:r>
              <a:rPr lang="en-US" altLang="ko-KR" sz="1400" dirty="0"/>
              <a:t>, </a:t>
            </a:r>
            <a:r>
              <a:rPr lang="ko-KR" altLang="en-US" sz="1400" dirty="0"/>
              <a:t>이는 시간과는 무관하게 가장 적은 역을 통과하는 거리로 최단 시간까지 고려한 알고리즘 사용으로 보완 필요</a:t>
            </a: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FA3CB-10FC-6EB2-6728-8834E5E5A73D}"/>
              </a:ext>
            </a:extLst>
          </p:cNvPr>
          <p:cNvSpPr txBox="1"/>
          <p:nvPr/>
        </p:nvSpPr>
        <p:spPr>
          <a:xfrm>
            <a:off x="315913" y="779560"/>
            <a:ext cx="165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평가 </a:t>
            </a:r>
            <a:r>
              <a:rPr lang="ko-KR" altLang="en-US" b="1"/>
              <a:t>및 소감</a:t>
            </a:r>
            <a:endParaRPr lang="ko-KR" altLang="en-US" b="1" dirty="0"/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DD8E9E16-C5B0-8127-55DD-BAD807778CFE}"/>
              </a:ext>
            </a:extLst>
          </p:cNvPr>
          <p:cNvSpPr txBox="1">
            <a:spLocks/>
          </p:cNvSpPr>
          <p:nvPr/>
        </p:nvSpPr>
        <p:spPr>
          <a:xfrm>
            <a:off x="4986973" y="1528763"/>
            <a:ext cx="3653186" cy="4856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3A4AB3F2-89E8-FF49-999F-86F705350A86}"/>
              </a:ext>
            </a:extLst>
          </p:cNvPr>
          <p:cNvSpPr txBox="1">
            <a:spLocks/>
          </p:cNvSpPr>
          <p:nvPr/>
        </p:nvSpPr>
        <p:spPr>
          <a:xfrm>
            <a:off x="5421313" y="1422083"/>
            <a:ext cx="6454775" cy="4856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소감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Vue.js</a:t>
            </a:r>
            <a:r>
              <a:rPr lang="ko-KR" altLang="en-US" sz="1400" dirty="0"/>
              <a:t>를 처음으로 접한 프로젝트였는데 아직 많이 부족하고 배울 점이 많다는 것을 느꼈습니다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그래서</a:t>
            </a:r>
            <a:r>
              <a:rPr lang="en-US" altLang="ko-KR" sz="1400" dirty="0"/>
              <a:t> Vue.js</a:t>
            </a:r>
            <a:r>
              <a:rPr lang="ko-KR" altLang="en-US" sz="1400" dirty="0"/>
              <a:t>와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의 기본 개념을 배워가면서 하나씩 해결하려고 노력하였고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프로젝트를 실행하며 성취감을 느낄 수 있었습니다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이해되지 않는 부분도 많았고 해결하기 힘든 문제도 직면하였습니다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문제들의 경우 여러 가지로 생각해 보고</a:t>
            </a:r>
            <a:r>
              <a:rPr lang="en-US" altLang="ko-KR" sz="1400" dirty="0"/>
              <a:t>, </a:t>
            </a:r>
            <a:r>
              <a:rPr lang="ko-KR" altLang="en-US" sz="1400" dirty="0"/>
              <a:t>개념을 다시 살펴보고</a:t>
            </a:r>
            <a:r>
              <a:rPr lang="en-US" altLang="ko-KR" sz="1400" dirty="0"/>
              <a:t>, </a:t>
            </a:r>
            <a:r>
              <a:rPr lang="ko-KR" altLang="en-US" sz="1400" dirty="0"/>
              <a:t>커뮤니티를 통해 배우고 해결해 나가려고 노력하였습니다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이렇듯 모르는 문제가 많더라도 시간을 들여 하나씩 정복해 나가면 많은 문제를 해결할 수 있다는 것을 알게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문제들을 해결해 나가는 과정을 통해 저의 역량을 향상한 기회였다고 생각합니다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 ExtraBold</vt:lpstr>
      <vt:lpstr>맑은 고딕</vt:lpstr>
      <vt:lpstr>Arial</vt:lpstr>
      <vt:lpstr>Arial Black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김현수</dc:creator>
  <cp:lastModifiedBy>김현수</cp:lastModifiedBy>
  <cp:revision>1</cp:revision>
  <dcterms:created xsi:type="dcterms:W3CDTF">2023-10-22T11:31:48Z</dcterms:created>
  <dcterms:modified xsi:type="dcterms:W3CDTF">2023-10-22T11:32:02Z</dcterms:modified>
</cp:coreProperties>
</file>