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89" r:id="rId5"/>
    <p:sldId id="302" r:id="rId6"/>
    <p:sldId id="303" r:id="rId7"/>
    <p:sldId id="304" r:id="rId8"/>
    <p:sldId id="305" r:id="rId9"/>
    <p:sldId id="294" r:id="rId10"/>
    <p:sldId id="298" r:id="rId11"/>
    <p:sldId id="295" r:id="rId12"/>
    <p:sldId id="296" r:id="rId13"/>
    <p:sldId id="299" r:id="rId14"/>
    <p:sldId id="300" r:id="rId15"/>
    <p:sldId id="301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52B5-D817-2604-0E10-D3FEC089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4CDC1-3226-EDC7-E828-81A93F54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30CBC-D073-CD73-2C86-373D4D8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53111-C88A-274B-9727-D8DC879C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B51FA-5B13-C26A-C6A1-24B9A74F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48FC1-0D5D-B5C8-A2BF-53549F00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A2137-C298-30FF-00FE-FBC0D4C76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7039C-67F2-8BFE-C4F5-4D857FB4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F4CF3-8676-3F0D-3C9C-4887C076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ECBCF-ED88-5192-817E-B4D8152A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2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F1C146-6B61-476B-624D-AD99EB04F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2326B-35DA-3F64-008A-DD7F86C4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7C08D-0960-92E5-9151-6CAF27FA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E3472-E12F-61B1-7BA1-8E87AF1F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DE5CB-535A-37F6-DEE2-C9C135EE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300289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93097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64676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2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A56DA-D0E6-BC72-1762-8352AD69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6C7AC-190B-2E30-2698-C70F142A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EFF58-2967-DFA3-5BD9-6813200D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5AB0B-07B2-4EBE-85C4-C980004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A1B47-69DB-DE4D-68BB-5A8E73FD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1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9957-84B5-0D5C-B5B0-58FCC050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D5456-CBFB-91D2-4C10-5F71163F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97468-3F67-B30E-DB6C-5BF2FDC3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1677C-DAFC-BFCF-64A6-3B8DCFE6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E24CA-AB37-3EEA-448C-CB85877C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2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6960-BFDB-FC4A-0D7F-90B7D64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25BB4-D413-3039-797E-6C1C99108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8B451-6893-2210-D403-0B09C50D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16CCA-AF01-1919-968A-7B578157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195B1-C53F-7C3A-3383-5973ECBF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CF692-F1F7-6818-D8F5-70D578CC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9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0825D-5F72-D010-0FA6-7845FACD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057EA-FD41-3847-23ED-8BF57713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C5445-28B2-A74C-F82B-A17DDAC96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F4E55E-1ECB-78C3-6FBE-6C9552FA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7D2C7E-E4CE-FA47-0FBA-34E564973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649CF8-E89E-41D7-E369-55836C35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C34EE-56BF-A016-276E-8968B2DC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7519B1-C9DC-85D1-A183-2F1BAD15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6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D0EBD-5A84-A163-DEF2-6DC735D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E43EB-B40B-9394-9EF5-FED2EC0E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0538FD-A9C7-5D54-4806-EA3C3445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3EA92-0D12-7928-6E8E-6A07DCF4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4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383B0E-8F93-76AF-A033-CE98CA88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C5A86-DCCA-F787-755A-95BEEC3D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C3857-818B-3811-9002-4A08ADBB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8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BD3E9-717F-FF09-B044-AB57FC2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072C3-2A06-A8CD-2D96-29DB6CB9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859E6-4808-9821-4943-0D0BFE84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AF4E6-1D20-D8CA-37D9-FED451FC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518BF-8BAE-9A54-B379-10E1BCBA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5D6CD-FD36-516B-B0D4-720B1826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1528-2C4D-4D59-3803-5ABC962A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1A5C5-43CD-5851-B7ED-FC31926DB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BED46C-867A-239F-13B9-5A2D8D75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2E9C6-0132-D028-3F08-D1BA5854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1E873-9EEC-9450-A2AD-71E72B7C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C0FC5-EFDB-362F-897F-A9D1FD38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5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5B1B02-E6CE-B1B2-7651-D6BD658F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ECAE4-DF35-28AF-4F2C-A7BB4EA5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13EF0-3858-82A4-A2CE-0F3B8C4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49F6-072E-42B0-B598-26107816DD6B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7FBFC-8812-9C61-40D1-848D4A952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05088-9A87-CFAF-007F-914F8328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67D0-01FA-4F6A-B15D-83985797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5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6F8CC-4504-48AB-D690-BAA5884DE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09AD6-5770-0465-8F28-B911D56B8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9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6FEE23-A783-B9E6-BB2A-1371D2E63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5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F7DC-D837-2C74-5795-7E75FBA15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8DF60-6EE9-1D16-6AD9-9820ABB88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913" y="842176"/>
            <a:ext cx="9615204" cy="341632"/>
          </a:xfrm>
        </p:spPr>
        <p:txBody>
          <a:bodyPr/>
          <a:lstStyle/>
          <a:p>
            <a:r>
              <a:rPr lang="ko-KR" altLang="en-US" dirty="0"/>
              <a:t>루틴 업데이트 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46B323-A3BE-153B-2BDB-B8D155C32B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913" y="3150416"/>
            <a:ext cx="4802352" cy="1979723"/>
          </a:xfrm>
        </p:spPr>
        <p:txBody>
          <a:bodyPr/>
          <a:lstStyle/>
          <a:p>
            <a:r>
              <a:rPr lang="ko-KR" altLang="en-US" sz="1400" dirty="0"/>
              <a:t>루틴 업데이트를 선택할 시 루틴 업데이트 화면으로 이동</a:t>
            </a:r>
            <a:endParaRPr lang="en-US" altLang="ko-KR" sz="1400" dirty="0"/>
          </a:p>
          <a:p>
            <a:r>
              <a:rPr lang="ko-KR" altLang="en-US" sz="1400" dirty="0"/>
              <a:t>업데이트 화면에서는 운동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삭제 가능</a:t>
            </a:r>
            <a:endParaRPr lang="en-US" altLang="ko-KR" sz="1400" dirty="0"/>
          </a:p>
          <a:p>
            <a:r>
              <a:rPr lang="ko-KR" altLang="en-US" sz="1400" dirty="0"/>
              <a:t>운동 추가 선택 시 운동 리스트 화면으로 이동</a:t>
            </a:r>
            <a:endParaRPr lang="en-US" altLang="ko-KR" sz="1400" dirty="0"/>
          </a:p>
          <a:p>
            <a:r>
              <a:rPr lang="ko-KR" altLang="en-US" sz="1400" dirty="0"/>
              <a:t>리스트에서 원하는 운동 종목 추가</a:t>
            </a:r>
            <a:endParaRPr lang="en-US" altLang="ko-KR" sz="1400" dirty="0"/>
          </a:p>
          <a:p>
            <a:r>
              <a:rPr lang="ko-KR" altLang="en-US" sz="1400" dirty="0"/>
              <a:t>추가할 시 해당 루틴에 수정 사항 반영</a:t>
            </a:r>
            <a:endParaRPr lang="en-US" altLang="ko-KR" sz="1400" dirty="0"/>
          </a:p>
        </p:txBody>
      </p:sp>
      <p:pic>
        <p:nvPicPr>
          <p:cNvPr id="8" name="내용 개체 틀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D1F2296-C658-94E4-C92D-5928668C4B3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73" y="1528763"/>
            <a:ext cx="4765392" cy="485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3A77E-55AB-3CD3-17D7-702ED5621FD9}"/>
              </a:ext>
            </a:extLst>
          </p:cNvPr>
          <p:cNvSpPr txBox="1"/>
          <p:nvPr/>
        </p:nvSpPr>
        <p:spPr>
          <a:xfrm>
            <a:off x="5723873" y="1045308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루틴 업데이트 클릭</a:t>
            </a:r>
          </a:p>
        </p:txBody>
      </p:sp>
    </p:spTree>
    <p:extLst>
      <p:ext uri="{BB962C8B-B14F-4D97-AF65-F5344CB8AC3E}">
        <p14:creationId xmlns:p14="http://schemas.microsoft.com/office/powerpoint/2010/main" val="365935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C1D288-2945-039F-7A2C-B72103E4B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CAEF9C-B1B1-7364-AF75-8D486EAEF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DD40E-37F0-1098-9103-4585E531A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784" y="694159"/>
            <a:ext cx="9615204" cy="341632"/>
          </a:xfrm>
        </p:spPr>
        <p:txBody>
          <a:bodyPr/>
          <a:lstStyle/>
          <a:p>
            <a:pPr algn="ctr"/>
            <a:r>
              <a:rPr lang="ko-KR" altLang="en-US" dirty="0"/>
              <a:t>루틴 내용 업데이트 과정</a:t>
            </a:r>
          </a:p>
        </p:txBody>
      </p:sp>
      <p:pic>
        <p:nvPicPr>
          <p:cNvPr id="10" name="그림 9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53A91CFD-BDC5-F0D9-898A-6A9F7B8E4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4" y="1522000"/>
            <a:ext cx="4717878" cy="4807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A26CE7-0808-69C3-A46D-0AD2DB4A4AEB}"/>
              </a:ext>
            </a:extLst>
          </p:cNvPr>
          <p:cNvSpPr txBox="1"/>
          <p:nvPr/>
        </p:nvSpPr>
        <p:spPr>
          <a:xfrm>
            <a:off x="528784" y="1130814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루틴 업데이트 페이지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B4142-A0D9-74C4-5954-E7D00A4A1467}"/>
              </a:ext>
            </a:extLst>
          </p:cNvPr>
          <p:cNvSpPr txBox="1"/>
          <p:nvPr/>
        </p:nvSpPr>
        <p:spPr>
          <a:xfrm>
            <a:off x="6775268" y="1094229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추가할 운동 리스트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BD76BDA-53D2-578F-1AF5-2683D1D526E1}"/>
              </a:ext>
            </a:extLst>
          </p:cNvPr>
          <p:cNvSpPr/>
          <p:nvPr/>
        </p:nvSpPr>
        <p:spPr>
          <a:xfrm>
            <a:off x="5778341" y="3860074"/>
            <a:ext cx="476794" cy="341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7795B70-A7C4-B5B4-3A86-C7FB6803C0AD}"/>
              </a:ext>
            </a:extLst>
          </p:cNvPr>
          <p:cNvSpPr/>
          <p:nvPr/>
        </p:nvSpPr>
        <p:spPr>
          <a:xfrm>
            <a:off x="4082118" y="5336000"/>
            <a:ext cx="1430383" cy="74458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9BE1BAE2-AA00-C59B-9BFB-AC792FF1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8" y="1502582"/>
            <a:ext cx="4717879" cy="4807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072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77F17A-9190-73F8-BCC9-97A9D8529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503A7-BB96-215F-A2EF-99779DB28D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pic>
        <p:nvPicPr>
          <p:cNvPr id="8" name="내용 개체 틀 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B8B418E-C0D7-8DE1-CBB9-D7F2535F41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" y="1384944"/>
            <a:ext cx="4717879" cy="4807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3BD54B-B63B-19B1-10DF-221940AF84DE}"/>
              </a:ext>
            </a:extLst>
          </p:cNvPr>
          <p:cNvSpPr txBox="1"/>
          <p:nvPr/>
        </p:nvSpPr>
        <p:spPr>
          <a:xfrm>
            <a:off x="353319" y="934943"/>
            <a:ext cx="280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리스트 클릭 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C5F926-A53A-3E92-661D-32DD088CBCEA}"/>
              </a:ext>
            </a:extLst>
          </p:cNvPr>
          <p:cNvSpPr/>
          <p:nvPr/>
        </p:nvSpPr>
        <p:spPr>
          <a:xfrm>
            <a:off x="5507723" y="3618002"/>
            <a:ext cx="476794" cy="341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라인, 디스플레이이(가) 표시된 사진&#10;&#10;자동 생성된 설명">
            <a:extLst>
              <a:ext uri="{FF2B5EF4-FFF2-40B4-BE49-F238E27FC236}">
                <a16:creationId xmlns:a16="http://schemas.microsoft.com/office/drawing/2014/main" id="{09E4FEE7-8547-D2FA-8C7F-69ED01B4E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42" y="1329938"/>
            <a:ext cx="4717879" cy="4917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AF3CB3-2F34-BABA-28F5-A23F6A3859BD}"/>
              </a:ext>
            </a:extLst>
          </p:cNvPr>
          <p:cNvSpPr txBox="1"/>
          <p:nvPr/>
        </p:nvSpPr>
        <p:spPr>
          <a:xfrm>
            <a:off x="6421042" y="934942"/>
            <a:ext cx="3488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최종적으로 수정이 반영된 루틴 화면</a:t>
            </a:r>
            <a:endParaRPr lang="en-US" altLang="ko-KR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5A800F-533E-D6A9-3077-9B9A91CA24D2}"/>
              </a:ext>
            </a:extLst>
          </p:cNvPr>
          <p:cNvSpPr/>
          <p:nvPr/>
        </p:nvSpPr>
        <p:spPr>
          <a:xfrm>
            <a:off x="2712258" y="1906988"/>
            <a:ext cx="431074" cy="38535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6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6FEE23-A783-B9E6-BB2A-1371D2E63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5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F7DC-D837-2C74-5795-7E75FBA15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8DF60-6EE9-1D16-6AD9-9820ABB88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913" y="842176"/>
            <a:ext cx="9615204" cy="341632"/>
          </a:xfrm>
        </p:spPr>
        <p:txBody>
          <a:bodyPr/>
          <a:lstStyle/>
          <a:p>
            <a:r>
              <a:rPr lang="ko-KR" altLang="en-US" dirty="0"/>
              <a:t>루틴 삭제 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46B323-A3BE-153B-2BDB-B8D155C32B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913" y="2980542"/>
            <a:ext cx="4802352" cy="1612854"/>
          </a:xfrm>
        </p:spPr>
        <p:txBody>
          <a:bodyPr/>
          <a:lstStyle/>
          <a:p>
            <a:r>
              <a:rPr lang="ko-KR" altLang="en-US" sz="1400" dirty="0"/>
              <a:t>루틴 삭제할 시 경고 창이 디스플레이</a:t>
            </a:r>
            <a:endParaRPr lang="en-US" altLang="ko-KR" sz="1400" dirty="0"/>
          </a:p>
          <a:p>
            <a:r>
              <a:rPr lang="ko-KR" altLang="en-US" sz="1400" dirty="0"/>
              <a:t>취소를 누를 시 기존의 상태로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  <a:p>
            <a:r>
              <a:rPr lang="ko-KR" altLang="en-US" sz="1400" dirty="0"/>
              <a:t>동의를 누를 시 해당 루틴을 서버에 요청 하여  정보 삭제 및 클라이언트 단에서도 정보 삭제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3A77E-55AB-3CD3-17D7-702ED5621FD9}"/>
              </a:ext>
            </a:extLst>
          </p:cNvPr>
          <p:cNvSpPr txBox="1"/>
          <p:nvPr/>
        </p:nvSpPr>
        <p:spPr>
          <a:xfrm>
            <a:off x="5797251" y="995983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루틴 삭제 클릭</a:t>
            </a:r>
          </a:p>
        </p:txBody>
      </p:sp>
      <p:pic>
        <p:nvPicPr>
          <p:cNvPr id="11" name="그림 10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4317565C-4FA1-AD77-2688-636F16EB0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34" y="1386940"/>
            <a:ext cx="4717879" cy="4800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905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55F71D-AD06-12E4-2CBC-75DAABA60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7" y="127889"/>
            <a:ext cx="522899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D3ED9-495E-7DB5-3987-66BB904413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AFBDAFD-8A70-1EB5-E8A4-0EECD95F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5" y="1231215"/>
            <a:ext cx="4709662" cy="4799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내용 개체 틀 7" descr="텍스트, 스크린샷, 소프트웨어, 도표이(가) 표시된 사진&#10;&#10;자동 생성된 설명">
            <a:extLst>
              <a:ext uri="{FF2B5EF4-FFF2-40B4-BE49-F238E27FC236}">
                <a16:creationId xmlns:a16="http://schemas.microsoft.com/office/drawing/2014/main" id="{B6E55848-203F-A1F7-E2B8-26D81B9CB4F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40" y="1230242"/>
            <a:ext cx="4689419" cy="4800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F0B8B1-AB3B-C378-E2E6-D0116D7A53D8}"/>
              </a:ext>
            </a:extLst>
          </p:cNvPr>
          <p:cNvSpPr/>
          <p:nvPr/>
        </p:nvSpPr>
        <p:spPr>
          <a:xfrm>
            <a:off x="5762371" y="3459455"/>
            <a:ext cx="476794" cy="341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457FB-582A-160C-BB94-B8686530E3F9}"/>
              </a:ext>
            </a:extLst>
          </p:cNvPr>
          <p:cNvSpPr txBox="1"/>
          <p:nvPr/>
        </p:nvSpPr>
        <p:spPr>
          <a:xfrm>
            <a:off x="536335" y="827699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삭제 경고 화면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C13F2-7D5A-5059-D328-C9E9C42748DF}"/>
              </a:ext>
            </a:extLst>
          </p:cNvPr>
          <p:cNvSpPr txBox="1"/>
          <p:nvPr/>
        </p:nvSpPr>
        <p:spPr>
          <a:xfrm>
            <a:off x="6755540" y="827698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 진행</a:t>
            </a:r>
          </a:p>
        </p:txBody>
      </p:sp>
    </p:spTree>
    <p:extLst>
      <p:ext uri="{BB962C8B-B14F-4D97-AF65-F5344CB8AC3E}">
        <p14:creationId xmlns:p14="http://schemas.microsoft.com/office/powerpoint/2010/main" val="54849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5BBA515-BD62-E5CE-3C24-30DF2B47B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7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8360D0C7-0956-7DC4-1661-3D49C6730C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6DF3007-5DE6-1E11-8251-DC9415023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912" y="1528763"/>
            <a:ext cx="4964748" cy="4856162"/>
          </a:xfrm>
        </p:spPr>
        <p:txBody>
          <a:bodyPr/>
          <a:lstStyle/>
          <a:p>
            <a:r>
              <a:rPr lang="ko-KR" altLang="en-US" sz="2000" dirty="0"/>
              <a:t>작품의 완성도 및 기능 평가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루틴의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삭제에 대한 기본적인 기능을 제공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Single Page Application</a:t>
            </a:r>
            <a:r>
              <a:rPr lang="ko-KR" altLang="en-US" sz="1400" dirty="0"/>
              <a:t>형식으로 제작하여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사용자의 대기시간이 길지 않음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진행한 운동에 대한 기록을 저장하는 기능 구현에 시간 여건상 실패</a:t>
            </a:r>
            <a:r>
              <a:rPr lang="en-US" altLang="ko-KR" sz="1400" dirty="0"/>
              <a:t>, </a:t>
            </a:r>
            <a:r>
              <a:rPr lang="ko-KR" altLang="en-US" sz="1400" dirty="0"/>
              <a:t>향후 추가 해야 하는 기능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사용자 인증</a:t>
            </a:r>
            <a:r>
              <a:rPr lang="en-US" altLang="ko-KR" sz="1400" dirty="0"/>
              <a:t>, </a:t>
            </a:r>
            <a:r>
              <a:rPr lang="ko-KR" altLang="en-US" sz="1400" dirty="0"/>
              <a:t>인가에 대한 구현에 시간 여건상 실패</a:t>
            </a:r>
            <a:r>
              <a:rPr lang="en-US" altLang="ko-KR" sz="1400" dirty="0"/>
              <a:t>, </a:t>
            </a:r>
            <a:r>
              <a:rPr lang="ko-KR" altLang="en-US" sz="1400" dirty="0"/>
              <a:t>향후 추가 해야 하는 기능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FA3CB-10FC-6EB2-6728-8834E5E5A73D}"/>
              </a:ext>
            </a:extLst>
          </p:cNvPr>
          <p:cNvSpPr txBox="1"/>
          <p:nvPr/>
        </p:nvSpPr>
        <p:spPr>
          <a:xfrm>
            <a:off x="315913" y="779560"/>
            <a:ext cx="165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평가 </a:t>
            </a:r>
            <a:r>
              <a:rPr lang="ko-KR" altLang="en-US" b="1"/>
              <a:t>및 소감</a:t>
            </a:r>
            <a:endParaRPr lang="ko-KR" altLang="en-US" b="1" dirty="0"/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DD8E9E16-C5B0-8127-55DD-BAD807778CFE}"/>
              </a:ext>
            </a:extLst>
          </p:cNvPr>
          <p:cNvSpPr txBox="1">
            <a:spLocks/>
          </p:cNvSpPr>
          <p:nvPr/>
        </p:nvSpPr>
        <p:spPr>
          <a:xfrm>
            <a:off x="4986973" y="1528763"/>
            <a:ext cx="3653186" cy="4856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3A4AB3F2-89E8-FF49-999F-86F705350A86}"/>
              </a:ext>
            </a:extLst>
          </p:cNvPr>
          <p:cNvSpPr txBox="1">
            <a:spLocks/>
          </p:cNvSpPr>
          <p:nvPr/>
        </p:nvSpPr>
        <p:spPr>
          <a:xfrm>
            <a:off x="5421313" y="1422083"/>
            <a:ext cx="6454775" cy="4856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소감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혼자서 모든 일을 진행하다 보니</a:t>
            </a:r>
            <a:r>
              <a:rPr lang="en-US" altLang="ko-KR" sz="1400" dirty="0"/>
              <a:t>, </a:t>
            </a:r>
            <a:r>
              <a:rPr lang="ko-KR" altLang="en-US" sz="1400" dirty="0"/>
              <a:t>서로 의견을 공유하거나 지식을 공유할 수가 없어서 공식 홈페이지</a:t>
            </a:r>
            <a:r>
              <a:rPr lang="en-US" altLang="ko-KR" sz="1400" dirty="0"/>
              <a:t>, GitHub, </a:t>
            </a:r>
            <a:r>
              <a:rPr lang="ko-KR" altLang="en-US" sz="1400" dirty="0"/>
              <a:t>여러 블로그를 찾아다니며 검색을 한 결과 주요 기능을 구현하는 데 성공하여 만족감을 느꼈습니다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사용자의 입장에서 생각하려고 제가 운동 중에 직접 사용해 보며 기능을 사용하고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수정하는 것을 반복하는 과정을 거치며 사용자를 위한 애플리케이션을 만들기 위해 노력했다는 점에서 자부심을 느낍니다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아쉬운 점으로는 혼자 코드를 작성하다 보니 코드가 협업이 완벽하게 가능할 정도의 모듈화가 진행되지는 못하였다고 생각합니다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향후에 프로젝트를 진행할 때는 협업을 고려하여 코드의 가독성</a:t>
            </a:r>
            <a:r>
              <a:rPr lang="en-US" altLang="ko-KR" sz="1400" dirty="0"/>
              <a:t>, </a:t>
            </a:r>
            <a:r>
              <a:rPr lang="ko-KR" altLang="en-US" sz="1400" dirty="0"/>
              <a:t>모듈화</a:t>
            </a:r>
            <a:r>
              <a:rPr lang="en-US" altLang="ko-KR" sz="1400" dirty="0"/>
              <a:t>, </a:t>
            </a:r>
            <a:r>
              <a:rPr lang="ko-KR" altLang="en-US" sz="1400" dirty="0"/>
              <a:t>독립성 등에 대하여 좀 더 고민을 하겠다는 생각을 하였습니다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897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운동 기록 서비스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운동을 진행하며 진행 사항을 저장하고 루틴으로 저장하여 원하는 루틴으로 운동할 수 있도록 도와주는 프로젝트</a:t>
            </a:r>
          </a:p>
        </p:txBody>
      </p:sp>
    </p:spTree>
    <p:extLst>
      <p:ext uri="{BB962C8B-B14F-4D97-AF65-F5344CB8AC3E}">
        <p14:creationId xmlns:p14="http://schemas.microsoft.com/office/powerpoint/2010/main" val="220833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/>
        </p:nvGraphicFramePr>
        <p:xfrm>
          <a:off x="313427" y="1176040"/>
          <a:ext cx="5486498" cy="523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 ExtraBold" panose="020D0904000000000000" pitchFamily="50" charset="-127"/>
                          <a:cs typeface="함초롬돋움" panose="020B0604000101010101" pitchFamily="50" charset="-127"/>
                        </a:rPr>
                        <a:t>2023.03.1 ~ 2023. 12. 09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인력 구성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기여도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92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연동하여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Http 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활용하여 이용자에게 운동 중에 현재까지의 상황을 기록할 수 있는 서비스를 제공하기 위한 목적으로 진행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83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Vue.js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로 화면을 구성한 후 각 데이터를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Spring boot Back-end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 서버에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Http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 프로토콜을 이용해 요청을 보내며 데이터를 생성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삭제 기능을 수행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8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주요 업무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사용자의 루틴을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Back-end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서버와 통신을 통해 가져오고 시각화 하는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Front-End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사용자의 운동 정보를 저장하고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불러오고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삭제하는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Back-End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64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사용언어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Vue.js, Spring boot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dirty="0">
                          <a:solidFill>
                            <a:schemeClr val="accent5"/>
                          </a:solidFill>
                        </a:rPr>
                        <a:t>https://github.com/Hyunsu17/subwayvue</a:t>
                      </a:r>
                      <a:endParaRPr lang="ko-KR" altLang="en-US" sz="1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77B198C-F04A-49DA-9C4B-92ACAABC4F1F}"/>
              </a:ext>
            </a:extLst>
          </p:cNvPr>
          <p:cNvSpPr/>
          <p:nvPr/>
        </p:nvSpPr>
        <p:spPr>
          <a:xfrm>
            <a:off x="6342438" y="977724"/>
            <a:ext cx="5486498" cy="543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결과물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171697" y="127889"/>
            <a:ext cx="522899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서비스</a:t>
            </a:r>
          </a:p>
        </p:txBody>
      </p:sp>
      <p:pic>
        <p:nvPicPr>
          <p:cNvPr id="3" name="그림 2" descr="텍스트, 스크린샷, 소프트웨어, 도표이(가) 표시된 사진&#10;&#10;자동 생성된 설명">
            <a:extLst>
              <a:ext uri="{FF2B5EF4-FFF2-40B4-BE49-F238E27FC236}">
                <a16:creationId xmlns:a16="http://schemas.microsoft.com/office/drawing/2014/main" id="{C54C4D11-DE8E-9825-BFBB-783DCBFCC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38" y="977724"/>
            <a:ext cx="5486498" cy="54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9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6FEE23-A783-B9E6-BB2A-1371D2E63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747" y="127889"/>
            <a:ext cx="466795" cy="369332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F7DC-D837-2C74-5795-7E75FBA15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8DF60-6EE9-1D16-6AD9-9820ABB88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007" y="771940"/>
            <a:ext cx="9615204" cy="341632"/>
          </a:xfrm>
        </p:spPr>
        <p:txBody>
          <a:bodyPr/>
          <a:lstStyle/>
          <a:p>
            <a:r>
              <a:rPr lang="ko-KR" altLang="en-US" dirty="0"/>
              <a:t>루틴 생성</a:t>
            </a:r>
          </a:p>
        </p:txBody>
      </p:sp>
      <p:pic>
        <p:nvPicPr>
          <p:cNvPr id="14" name="그림 13" descr="텍스트, 스크린샷, 소프트웨어, 도표이(가) 표시된 사진&#10;&#10;자동 생성된 설명">
            <a:extLst>
              <a:ext uri="{FF2B5EF4-FFF2-40B4-BE49-F238E27FC236}">
                <a16:creationId xmlns:a16="http://schemas.microsoft.com/office/drawing/2014/main" id="{334855D6-A518-70F3-F105-3A26E69C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43" y="1290902"/>
            <a:ext cx="4717878" cy="4795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2BD2300B-C62C-306F-B954-88D6733A7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016" y="2882054"/>
            <a:ext cx="4802352" cy="1612854"/>
          </a:xfrm>
        </p:spPr>
        <p:txBody>
          <a:bodyPr/>
          <a:lstStyle/>
          <a:p>
            <a:r>
              <a:rPr lang="ko-KR" altLang="en-US" sz="1400" dirty="0"/>
              <a:t>루틴 리스트 화면에서 클릭을 통해 루틴 추가 화면으로 이동</a:t>
            </a:r>
            <a:endParaRPr lang="en-US" altLang="ko-KR" sz="1400" dirty="0"/>
          </a:p>
          <a:p>
            <a:r>
              <a:rPr lang="ko-KR" altLang="en-US" sz="1400" dirty="0"/>
              <a:t>운동 선택 화면에서 원하는 부위의 운동을 선택하여 루틴에 추가</a:t>
            </a:r>
            <a:endParaRPr lang="en-US" altLang="ko-KR" sz="1400" dirty="0"/>
          </a:p>
          <a:p>
            <a:r>
              <a:rPr lang="ko-KR" altLang="en-US" sz="1400" dirty="0"/>
              <a:t>저장 버튼을 눌러 </a:t>
            </a:r>
            <a:r>
              <a:rPr lang="en-US" altLang="ko-KR" sz="1400" dirty="0"/>
              <a:t>Back-End</a:t>
            </a:r>
            <a:r>
              <a:rPr lang="ko-KR" altLang="en-US" sz="1400" dirty="0"/>
              <a:t> 서버와 클라이언트에 저장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54D90-C596-29EE-3C79-3B72306DE893}"/>
              </a:ext>
            </a:extLst>
          </p:cNvPr>
          <p:cNvSpPr txBox="1"/>
          <p:nvPr/>
        </p:nvSpPr>
        <p:spPr>
          <a:xfrm>
            <a:off x="6470548" y="836573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루틴 화면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E88BF08-7C32-03D1-90BC-F4F607427123}"/>
              </a:ext>
            </a:extLst>
          </p:cNvPr>
          <p:cNvSpPr/>
          <p:nvPr/>
        </p:nvSpPr>
        <p:spPr>
          <a:xfrm>
            <a:off x="9562012" y="5479868"/>
            <a:ext cx="424542" cy="4310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6FEE23-A783-B9E6-BB2A-1371D2E63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5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F7DC-D837-2C74-5795-7E75FBA15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8DF60-6EE9-1D16-6AD9-9820ABB88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007" y="771940"/>
            <a:ext cx="9615204" cy="341632"/>
          </a:xfrm>
        </p:spPr>
        <p:txBody>
          <a:bodyPr/>
          <a:lstStyle/>
          <a:p>
            <a:r>
              <a:rPr lang="ko-KR" altLang="en-US" dirty="0"/>
              <a:t>루틴 생성</a:t>
            </a:r>
          </a:p>
        </p:txBody>
      </p:sp>
      <p:pic>
        <p:nvPicPr>
          <p:cNvPr id="11" name="그림 10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B9401CCD-0B7D-B4DB-8282-F2ED0B44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1" y="1727643"/>
            <a:ext cx="4717878" cy="4807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0208066C-54E9-3FB5-56D9-97D360E5D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18" y="1727643"/>
            <a:ext cx="4717878" cy="4807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FE6B9-5711-292D-6AB4-CF4A8B7F7A52}"/>
              </a:ext>
            </a:extLst>
          </p:cNvPr>
          <p:cNvSpPr txBox="1"/>
          <p:nvPr/>
        </p:nvSpPr>
        <p:spPr>
          <a:xfrm>
            <a:off x="585731" y="1282108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루틴 생성 초기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8DAFF-F0B2-6503-F830-C771F98DF6C9}"/>
              </a:ext>
            </a:extLst>
          </p:cNvPr>
          <p:cNvSpPr txBox="1"/>
          <p:nvPr/>
        </p:nvSpPr>
        <p:spPr>
          <a:xfrm>
            <a:off x="6629018" y="1249791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부위 리스트 화면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B631A06-7378-3214-5761-60829265DD4B}"/>
              </a:ext>
            </a:extLst>
          </p:cNvPr>
          <p:cNvSpPr/>
          <p:nvPr/>
        </p:nvSpPr>
        <p:spPr>
          <a:xfrm>
            <a:off x="5727916" y="3960697"/>
            <a:ext cx="476794" cy="341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5ED507-47A6-DE29-110A-65AF6828F9E7}"/>
              </a:ext>
            </a:extLst>
          </p:cNvPr>
          <p:cNvSpPr/>
          <p:nvPr/>
        </p:nvSpPr>
        <p:spPr>
          <a:xfrm>
            <a:off x="4421779" y="5617030"/>
            <a:ext cx="836022" cy="724988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9354CF-7C6F-7D2E-E20F-A7962B8BCB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7" y="127889"/>
            <a:ext cx="522899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pic>
        <p:nvPicPr>
          <p:cNvPr id="9" name="내용 개체 틀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0B66057-92F1-93FE-D55C-66C005FC033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1407978"/>
            <a:ext cx="4810706" cy="485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7BA2F-FF60-E172-199C-28BC20B597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ED7F748-B769-EEEF-D243-1511B8BAE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5" y="1407978"/>
            <a:ext cx="4810706" cy="485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A2CEA7-02D6-39E7-8490-2BBC26D8439E}"/>
              </a:ext>
            </a:extLst>
          </p:cNvPr>
          <p:cNvSpPr txBox="1"/>
          <p:nvPr/>
        </p:nvSpPr>
        <p:spPr>
          <a:xfrm>
            <a:off x="626325" y="955877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부위 리스트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59588-8AF4-AB14-872C-DBDB8A61371C}"/>
              </a:ext>
            </a:extLst>
          </p:cNvPr>
          <p:cNvSpPr txBox="1"/>
          <p:nvPr/>
        </p:nvSpPr>
        <p:spPr>
          <a:xfrm>
            <a:off x="6811779" y="945103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운동이 루틴에 추가된 모습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0EB077F-5EEA-33F5-C0FF-642F83A3B922}"/>
              </a:ext>
            </a:extLst>
          </p:cNvPr>
          <p:cNvSpPr/>
          <p:nvPr/>
        </p:nvSpPr>
        <p:spPr>
          <a:xfrm>
            <a:off x="5886008" y="3665243"/>
            <a:ext cx="476794" cy="341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E64CF9-DD3E-F5E6-2FF3-7EB489781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7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DE772-738D-B87A-A3F3-886EEB9FB9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pic>
        <p:nvPicPr>
          <p:cNvPr id="7" name="그림 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EEB21A10-6446-6DE1-3FC2-43463C015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" y="1447073"/>
            <a:ext cx="4810706" cy="4855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CEB59-6087-9851-2A2A-CBEE0F3A4FBF}"/>
              </a:ext>
            </a:extLst>
          </p:cNvPr>
          <p:cNvSpPr txBox="1"/>
          <p:nvPr/>
        </p:nvSpPr>
        <p:spPr>
          <a:xfrm>
            <a:off x="541416" y="997354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최종적으로 루틴이 생성된 모습</a:t>
            </a:r>
          </a:p>
        </p:txBody>
      </p:sp>
    </p:spTree>
    <p:extLst>
      <p:ext uri="{BB962C8B-B14F-4D97-AF65-F5344CB8AC3E}">
        <p14:creationId xmlns:p14="http://schemas.microsoft.com/office/powerpoint/2010/main" val="130876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6FEE23-A783-B9E6-BB2A-1371D2E63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5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F7DC-D837-2C74-5795-7E75FBA15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8DF60-6EE9-1D16-6AD9-9820ABB88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913" y="785003"/>
            <a:ext cx="9615204" cy="341632"/>
          </a:xfrm>
        </p:spPr>
        <p:txBody>
          <a:bodyPr/>
          <a:lstStyle/>
          <a:p>
            <a:pPr algn="ctr"/>
            <a:r>
              <a:rPr lang="ko-KR" altLang="en-US" dirty="0"/>
              <a:t>루틴 조회 및 진행 사항 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46B323-A3BE-153B-2BDB-B8D155C32B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913" y="2908300"/>
            <a:ext cx="4802352" cy="1521196"/>
          </a:xfrm>
        </p:spPr>
        <p:txBody>
          <a:bodyPr/>
          <a:lstStyle/>
          <a:p>
            <a:r>
              <a:rPr lang="ko-KR" altLang="en-US" sz="1400" dirty="0"/>
              <a:t>선택한 루틴의 내용을 </a:t>
            </a:r>
            <a:r>
              <a:rPr lang="en-US" altLang="ko-KR" sz="1400" dirty="0"/>
              <a:t>Back-End </a:t>
            </a:r>
            <a:r>
              <a:rPr lang="ko-KR" altLang="en-US" sz="1400" dirty="0"/>
              <a:t>서버에서 조회해서 제공하는 기능</a:t>
            </a:r>
            <a:endParaRPr lang="en-US" altLang="ko-KR" sz="1400" dirty="0"/>
          </a:p>
          <a:p>
            <a:r>
              <a:rPr lang="ko-KR" altLang="en-US" sz="1400" dirty="0"/>
              <a:t>제공된 데이터를 바탕으로 사용자가 완료</a:t>
            </a:r>
            <a:r>
              <a:rPr lang="en-US" altLang="ko-KR" sz="1400" dirty="0"/>
              <a:t>, </a:t>
            </a:r>
            <a:r>
              <a:rPr lang="ko-KR" altLang="en-US" sz="1400" dirty="0"/>
              <a:t>횟수를 수정  할 수 있는 기능</a:t>
            </a:r>
            <a:endParaRPr lang="en-US" altLang="ko-KR" sz="1400" dirty="0"/>
          </a:p>
          <a:p>
            <a:r>
              <a:rPr lang="ko-KR" altLang="en-US" sz="1400" dirty="0"/>
              <a:t>한번에 모든 세트의 운동을 완료하는 기능 제공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7" name="내용 개체 틀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011C730-A779-A7B6-158A-DCC4ECF7056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07" y="1626122"/>
            <a:ext cx="4765392" cy="485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1890D4-37F6-CBBE-56AD-BBC89784AC0E}"/>
              </a:ext>
            </a:extLst>
          </p:cNvPr>
          <p:cNvSpPr txBox="1"/>
          <p:nvPr/>
        </p:nvSpPr>
        <p:spPr>
          <a:xfrm>
            <a:off x="6262207" y="1185627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최종적으로 루틴이 생성된 모습</a:t>
            </a:r>
          </a:p>
        </p:txBody>
      </p:sp>
    </p:spTree>
    <p:extLst>
      <p:ext uri="{BB962C8B-B14F-4D97-AF65-F5344CB8AC3E}">
        <p14:creationId xmlns:p14="http://schemas.microsoft.com/office/powerpoint/2010/main" val="39037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6FEE23-A783-B9E6-BB2A-1371D2E63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94" y="127889"/>
            <a:ext cx="522900" cy="369332"/>
          </a:xfrm>
        </p:spPr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F7DC-D837-2C74-5795-7E75FBA15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운동 기록 프로젝트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8DF60-6EE9-1D16-6AD9-9820ABB88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913" y="785003"/>
            <a:ext cx="9615204" cy="341632"/>
          </a:xfrm>
        </p:spPr>
        <p:txBody>
          <a:bodyPr/>
          <a:lstStyle/>
          <a:p>
            <a:pPr algn="ctr"/>
            <a:r>
              <a:rPr lang="ko-KR" altLang="en-US" dirty="0"/>
              <a:t>루틴 조회 및 진행 사항 수정</a:t>
            </a:r>
          </a:p>
        </p:txBody>
      </p:sp>
      <p:pic>
        <p:nvPicPr>
          <p:cNvPr id="17" name="그림 16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9E3180A6-6770-BFEF-5B07-0FD33011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85" y="1585233"/>
            <a:ext cx="4765392" cy="483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그림 1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46307737-17F3-A35E-9606-3B323329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3" y="1585233"/>
            <a:ext cx="4765392" cy="483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E74B8EA-126F-9D7D-9F21-E2082B5E5996}"/>
              </a:ext>
            </a:extLst>
          </p:cNvPr>
          <p:cNvSpPr/>
          <p:nvPr/>
        </p:nvSpPr>
        <p:spPr>
          <a:xfrm>
            <a:off x="5857603" y="3661889"/>
            <a:ext cx="476794" cy="341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2D838-1BB9-EDA5-5AE7-6875161B5CE6}"/>
              </a:ext>
            </a:extLst>
          </p:cNvPr>
          <p:cNvSpPr txBox="1"/>
          <p:nvPr/>
        </p:nvSpPr>
        <p:spPr>
          <a:xfrm>
            <a:off x="7068485" y="1137418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 사항을 </a:t>
            </a:r>
            <a:r>
              <a:rPr lang="ko-KR" altLang="en-US" sz="1200"/>
              <a:t>수정하는 페이지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C5A68-FE13-BDBC-AB9E-C9822E1D806B}"/>
              </a:ext>
            </a:extLst>
          </p:cNvPr>
          <p:cNvSpPr txBox="1"/>
          <p:nvPr/>
        </p:nvSpPr>
        <p:spPr>
          <a:xfrm>
            <a:off x="315913" y="1137418"/>
            <a:ext cx="24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루틴의 운동 리스트</a:t>
            </a:r>
          </a:p>
        </p:txBody>
      </p:sp>
    </p:spTree>
    <p:extLst>
      <p:ext uri="{BB962C8B-B14F-4D97-AF65-F5344CB8AC3E}">
        <p14:creationId xmlns:p14="http://schemas.microsoft.com/office/powerpoint/2010/main" val="182883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김현수</dc:creator>
  <cp:lastModifiedBy>김현수</cp:lastModifiedBy>
  <cp:revision>1</cp:revision>
  <dcterms:created xsi:type="dcterms:W3CDTF">2023-10-22T09:39:43Z</dcterms:created>
  <dcterms:modified xsi:type="dcterms:W3CDTF">2023-10-22T09:40:01Z</dcterms:modified>
</cp:coreProperties>
</file>