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ED4D77-F0EA-4123-BF08-4A89D472980A}">
  <a:tblStyle styleId="{DAED4D77-F0EA-4123-BF08-4A89D472980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howGuide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4558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84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08011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98243" y="2188369"/>
            <a:ext cx="6105525" cy="2185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48481" y="76993"/>
            <a:ext cx="6105525" cy="6408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2409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62487" y="3924300"/>
            <a:ext cx="3871912" cy="2409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36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0" y="274319"/>
            <a:ext cx="2117406" cy="21945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 cmpd="sng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 San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1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750714"/>
            <a:ext cx="4040187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196750"/>
            <a:ext cx="4040187" cy="4929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5" y="750714"/>
            <a:ext cx="4041773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5" y="1196750"/>
            <a:ext cx="4041773" cy="4929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 cmpd="sng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Shape 89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Shape 96" descr="Untitl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6386194"/>
            <a:ext cx="504056" cy="467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04447" y="6381328"/>
            <a:ext cx="477415" cy="4766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092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62487" y="1362075"/>
            <a:ext cx="3871912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1810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71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ct val="6000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90169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58962" y="-100012"/>
            <a:ext cx="4972049" cy="789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4089" y="371182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9063" marR="0" lvl="1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9063" marR="0" lvl="2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19063" marR="0" lvl="3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19063" marR="0" lvl="4" indent="-1190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576263" marR="0" lvl="5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033463" marR="0" lvl="6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1490663" marR="0" lvl="7" indent="-4762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1947863" marR="0" lvl="8" indent="-4763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9999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1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6324601" y="-34614"/>
            <a:ext cx="2819398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Seoul National University </a:t>
            </a:r>
          </a:p>
        </p:txBody>
      </p:sp>
      <p:sp>
        <p:nvSpPr>
          <p:cNvPr id="14" name="Shape 14"/>
          <p:cNvSpPr/>
          <p:nvPr/>
        </p:nvSpPr>
        <p:spPr>
          <a:xfrm>
            <a:off x="8830842" y="6611778"/>
            <a:ext cx="313156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10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16030" y="6629400"/>
            <a:ext cx="300094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SNU 4190.308-002: Computer Architecture (Fall 2016)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F0F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Arial"/>
              <a:buNone/>
              <a:defRPr sz="2000" b="1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1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19550" y="6381907"/>
            <a:ext cx="7692810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and Code Optimization (ARC) Laboratory @ SNU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3568" y="1785868"/>
            <a:ext cx="7297554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ct val="25000"/>
              <a:buFont typeface="Arial"/>
              <a:buNone/>
            </a:pPr>
            <a:r>
              <a:rPr lang="en-US" sz="3200" dirty="0" smtClean="0"/>
              <a:t>Tutorial: SEQ Simulator</a:t>
            </a:r>
            <a:r>
              <a:rPr lang="en-US" sz="3600" b="1" i="0" u="none" strike="noStrike" cap="none" dirty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 i="0" u="none" strike="noStrike" cap="none" dirty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SNU CSE 4190.308 Lab </a:t>
            </a:r>
            <a:r>
              <a:rPr lang="en-US" sz="2000" b="1" i="0" u="none" strike="noStrike" cap="none" dirty="0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000" dirty="0"/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 Stage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9" y="4421548"/>
            <a:ext cx="5276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9" y="4864585"/>
            <a:ext cx="5276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8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PC UPDATE Stage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09" y="4467715"/>
            <a:ext cx="5419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0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</a:p>
          <a:p>
            <a:pPr lvl="1"/>
            <a:r>
              <a:rPr lang="en-US" altLang="ko-KR" i="1" dirty="0" smtClean="0"/>
              <a:t>Note: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testLeave.yo</a:t>
            </a:r>
            <a:r>
              <a:rPr lang="en-US" altLang="ko-KR" dirty="0" smtClean="0"/>
              <a:t> is NOT in your Lab3 directory. It is ONLY for tutorial.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75" y="2485505"/>
            <a:ext cx="8289925" cy="40316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make VERSION=full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 Building the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version of SEQ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/hcl2c -n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seq-full.c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-O2 -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isystem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/include/tcl8.5 -I../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-o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seq-full.c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ssim.c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isa.c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-L/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/lib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ltk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–lm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ssim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testLeave.yo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Changed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Memory State: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0x01f0: 0x0000000000000000      0x0000000000000055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0x01f8: 0x0000000000000000      0x0000000000000013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ISA Check Succeeds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6875" y="2485505"/>
            <a:ext cx="8289925" cy="403167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make VERSION=full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 Building the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version of SEQ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/hcl2c -n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seq-full.c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-O2 -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isystem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/include/tcl8.5 -I../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-o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ssim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seq-full.c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ssim.c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isa.c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-L/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/lib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ltk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ltcl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–lm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ssim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–t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testLeave.yo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%rdi:   0x0000000000000038      0x0000000000000018</a:t>
            </a:r>
          </a:p>
          <a:p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%r10:   0x0000a000a000a000      0x0000000d000d000d</a:t>
            </a:r>
          </a:p>
          <a:p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ISA Cond. Codes (Z=1 S=0 O=0) != Pipeline Cond. Codes (Z=0 S=0 O=0)</a:t>
            </a:r>
          </a:p>
          <a:p>
            <a:r>
              <a:rPr lang="pt-BR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ISA Check Fails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:~/Lab3/sim/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57017" y="435677"/>
            <a:ext cx="7592092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Download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Lab3.tar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eTL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6875" y="1995055"/>
            <a:ext cx="8289925" cy="45221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:~&gt; ls Lab3.tar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Lab3.tar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:~&gt; tar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xf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Lab3.tar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:~&gt; cd Lab3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rchlab.pdf  sim.tar  simguide.tar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:~/Lab3&gt; tar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xf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sim.tar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Lab3&gt; cd sim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Lab3/sim&gt; make clean; make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prog7.ys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prog8.ys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prog9.ys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prog10.ys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misc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ret-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hazard.ys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make[1]: Leaving directory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'~/Lab3/sim/y86-code‘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:~/Lab3/sim&gt;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SEQ: Implement Sample </a:t>
            </a:r>
            <a:r>
              <a:rPr lang="en-US" altLang="ko-KR" dirty="0"/>
              <a:t>I</a:t>
            </a:r>
            <a:r>
              <a:rPr lang="en-US" altLang="ko-KR" dirty="0" smtClean="0"/>
              <a:t>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Sample instruction: LEAVE</a:t>
            </a:r>
          </a:p>
          <a:p>
            <a:pPr lvl="1"/>
            <a:r>
              <a:rPr lang="en-US" altLang="ko-KR" dirty="0" smtClean="0"/>
              <a:t>As </a:t>
            </a:r>
            <a:r>
              <a:rPr lang="en-US" altLang="ko-KR" dirty="0"/>
              <a:t>described in Section 3.7.2. in textbook.</a:t>
            </a:r>
          </a:p>
          <a:p>
            <a:pPr lvl="1"/>
            <a:r>
              <a:rPr lang="en-US" altLang="ko-KR" dirty="0"/>
              <a:t>It is equivalent to the following code </a:t>
            </a:r>
            <a:r>
              <a:rPr lang="en-US" altLang="ko-KR" dirty="0" smtClean="0"/>
              <a:t>sequence(X86-64):</a:t>
            </a:r>
            <a:endParaRPr lang="en-US" altLang="ko-KR" dirty="0"/>
          </a:p>
          <a:p>
            <a:pPr marL="192088" lvl="1" indent="0">
              <a:buNone/>
            </a:pPr>
            <a:r>
              <a:rPr lang="en-US" altLang="ko-KR" sz="1400" dirty="0" smtClean="0"/>
              <a:t>	1    </a:t>
            </a:r>
            <a:r>
              <a:rPr lang="en-US" altLang="ko-KR" sz="1400" dirty="0" err="1" smtClean="0"/>
              <a:t>movq</a:t>
            </a:r>
            <a:r>
              <a:rPr lang="en-US" altLang="ko-KR" sz="1400" dirty="0" smtClean="0"/>
              <a:t>  %</a:t>
            </a:r>
            <a:r>
              <a:rPr lang="en-US" altLang="ko-KR" sz="1400" dirty="0" err="1" smtClean="0"/>
              <a:t>rbp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%</a:t>
            </a:r>
            <a:r>
              <a:rPr lang="en-US" altLang="ko-KR" sz="1400" dirty="0" err="1" smtClean="0"/>
              <a:t>rsp</a:t>
            </a:r>
            <a:r>
              <a:rPr lang="en-US" altLang="ko-KR" sz="1400" dirty="0"/>
              <a:t>	</a:t>
            </a:r>
            <a:r>
              <a:rPr lang="en-US" altLang="ko-KR" sz="1400" i="1" dirty="0" smtClean="0"/>
              <a:t>Set </a:t>
            </a:r>
            <a:r>
              <a:rPr lang="en-US" altLang="ko-KR" sz="1400" i="1" dirty="0"/>
              <a:t>stack pointer to beginning of frame</a:t>
            </a:r>
          </a:p>
          <a:p>
            <a:pPr marL="192088" lvl="1" indent="0">
              <a:buNone/>
            </a:pPr>
            <a:r>
              <a:rPr lang="en-US" altLang="ko-KR" sz="1400" dirty="0" smtClean="0"/>
              <a:t>	2    </a:t>
            </a:r>
            <a:r>
              <a:rPr lang="en-US" altLang="ko-KR" sz="1400" dirty="0" err="1" smtClean="0"/>
              <a:t>popq</a:t>
            </a:r>
            <a:r>
              <a:rPr lang="en-US" altLang="ko-KR" sz="1400" dirty="0" smtClean="0"/>
              <a:t>   %</a:t>
            </a:r>
            <a:r>
              <a:rPr lang="en-US" altLang="ko-KR" sz="1400" dirty="0" err="1" smtClean="0"/>
              <a:t>rbp</a:t>
            </a:r>
            <a:r>
              <a:rPr lang="en-US" altLang="ko-KR" sz="1400" dirty="0"/>
              <a:t>	</a:t>
            </a:r>
            <a:r>
              <a:rPr lang="en-US" altLang="ko-KR" sz="1400" i="1" dirty="0" smtClean="0"/>
              <a:t>Restore </a:t>
            </a:r>
            <a:r>
              <a:rPr lang="en-US" altLang="ko-KR" sz="1400" i="1" dirty="0"/>
              <a:t>saved </a:t>
            </a:r>
            <a:r>
              <a:rPr lang="en-US" altLang="ko-KR" sz="1400" i="1" dirty="0" smtClean="0"/>
              <a:t>%</a:t>
            </a:r>
            <a:r>
              <a:rPr lang="en-US" altLang="ko-KR" sz="1400" i="1" dirty="0" err="1" smtClean="0"/>
              <a:t>rbp</a:t>
            </a:r>
            <a:r>
              <a:rPr lang="en-US" altLang="ko-KR" sz="1400" i="1" dirty="0" smtClean="0"/>
              <a:t> </a:t>
            </a:r>
            <a:r>
              <a:rPr lang="en-US" altLang="ko-KR" sz="1400" i="1" dirty="0"/>
              <a:t>and set stack </a:t>
            </a:r>
            <a:r>
              <a:rPr lang="en-US" altLang="ko-KR" sz="1400" i="1" dirty="0" err="1"/>
              <a:t>ptr</a:t>
            </a:r>
            <a:r>
              <a:rPr lang="en-US" altLang="ko-KR" sz="1400" i="1" dirty="0"/>
              <a:t> to end of caller’s frame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is equivalent to the following code </a:t>
            </a:r>
            <a:r>
              <a:rPr lang="en-US" altLang="ko-KR" dirty="0" smtClean="0"/>
              <a:t>sequence(Y86-64):</a:t>
            </a:r>
            <a:endParaRPr lang="en-US" altLang="ko-KR" dirty="0"/>
          </a:p>
          <a:p>
            <a:pPr marL="192088" lvl="1" indent="0">
              <a:buNone/>
            </a:pPr>
            <a:r>
              <a:rPr lang="en-US" altLang="ko-KR" sz="1400" dirty="0" smtClean="0"/>
              <a:t>	1    </a:t>
            </a:r>
            <a:r>
              <a:rPr lang="en-US" altLang="ko-KR" sz="1400" dirty="0" err="1" smtClean="0"/>
              <a:t>rrmovq</a:t>
            </a:r>
            <a:r>
              <a:rPr lang="en-US" altLang="ko-KR" sz="1400" dirty="0" smtClean="0"/>
              <a:t>  %</a:t>
            </a:r>
            <a:r>
              <a:rPr lang="en-US" altLang="ko-KR" sz="1400" dirty="0" err="1" smtClean="0"/>
              <a:t>rbp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%</a:t>
            </a:r>
            <a:r>
              <a:rPr lang="en-US" altLang="ko-KR" sz="1400" dirty="0" err="1" smtClean="0"/>
              <a:t>rsp</a:t>
            </a:r>
            <a:r>
              <a:rPr lang="en-US" altLang="ko-KR" sz="1400" dirty="0"/>
              <a:t>	</a:t>
            </a:r>
            <a:r>
              <a:rPr lang="en-US" altLang="ko-KR" sz="1400" i="1" dirty="0" smtClean="0"/>
              <a:t>Set </a:t>
            </a:r>
            <a:r>
              <a:rPr lang="en-US" altLang="ko-KR" sz="1400" i="1" dirty="0"/>
              <a:t>stack pointer to beginning of frame</a:t>
            </a:r>
          </a:p>
          <a:p>
            <a:pPr marL="192088" lvl="1" indent="0">
              <a:buNone/>
            </a:pPr>
            <a:r>
              <a:rPr lang="en-US" altLang="ko-KR" sz="1400" dirty="0" smtClean="0"/>
              <a:t>	2    </a:t>
            </a:r>
            <a:r>
              <a:rPr lang="en-US" altLang="ko-KR" sz="1400" dirty="0" err="1" smtClean="0"/>
              <a:t>popq</a:t>
            </a:r>
            <a:r>
              <a:rPr lang="en-US" altLang="ko-KR" sz="1400" dirty="0" smtClean="0"/>
              <a:t>     %</a:t>
            </a:r>
            <a:r>
              <a:rPr lang="en-US" altLang="ko-KR" sz="1400" dirty="0" err="1" smtClean="0"/>
              <a:t>rbp</a:t>
            </a:r>
            <a:r>
              <a:rPr lang="en-US" altLang="ko-KR" sz="1400" dirty="0"/>
              <a:t>	</a:t>
            </a:r>
            <a:r>
              <a:rPr lang="en-US" altLang="ko-KR" sz="1400" i="1" dirty="0" smtClean="0"/>
              <a:t>Restore </a:t>
            </a:r>
            <a:r>
              <a:rPr lang="en-US" altLang="ko-KR" sz="1400" i="1" dirty="0"/>
              <a:t>saved </a:t>
            </a:r>
            <a:r>
              <a:rPr lang="en-US" altLang="ko-KR" sz="1400" i="1" dirty="0" smtClean="0"/>
              <a:t>%</a:t>
            </a:r>
            <a:r>
              <a:rPr lang="en-US" altLang="ko-KR" sz="1400" i="1" dirty="0" err="1" smtClean="0"/>
              <a:t>rbp</a:t>
            </a:r>
            <a:r>
              <a:rPr lang="en-US" altLang="ko-KR" sz="1400" i="1" dirty="0" smtClean="0"/>
              <a:t> </a:t>
            </a:r>
            <a:r>
              <a:rPr lang="en-US" altLang="ko-KR" sz="1400" i="1" dirty="0"/>
              <a:t>and set stack </a:t>
            </a:r>
            <a:r>
              <a:rPr lang="en-US" altLang="ko-KR" sz="1400" i="1" dirty="0" err="1"/>
              <a:t>ptr</a:t>
            </a:r>
            <a:r>
              <a:rPr lang="en-US" altLang="ko-KR" sz="1400" i="1" dirty="0"/>
              <a:t> to end of caller’s frame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LEAVE = RRMOVQ + POPQ</a:t>
            </a:r>
            <a:endParaRPr lang="ko-KR" altLang="en-US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4"/>
          <a:stretch/>
        </p:blipFill>
        <p:spPr>
          <a:xfrm>
            <a:off x="4651741" y="2117350"/>
            <a:ext cx="4193001" cy="4102964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6"/>
          <a:stretch/>
        </p:blipFill>
        <p:spPr>
          <a:xfrm>
            <a:off x="186930" y="2117350"/>
            <a:ext cx="4158057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LEAVE = RRMOVQ + POPQ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Working directory: Lab3/sim/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r>
              <a:rPr lang="en-US" altLang="ko-KR" dirty="0"/>
              <a:t>Working </a:t>
            </a:r>
            <a:r>
              <a:rPr lang="en-US" altLang="ko-KR" dirty="0" smtClean="0"/>
              <a:t>file: </a:t>
            </a:r>
            <a:r>
              <a:rPr lang="en-US" altLang="ko-KR" dirty="0" err="1" smtClean="0"/>
              <a:t>seq-full.hcl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your implementation should be in </a:t>
            </a:r>
            <a:r>
              <a:rPr lang="en-US" altLang="ko-KR" dirty="0" err="1" smtClean="0"/>
              <a:t>seq-full.hcl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6875" y="2734887"/>
            <a:ext cx="8289925" cy="3782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:~/Lab3/sim&gt; cd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arc@arc-pc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Lab3/sim/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vi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seq-full.hcl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FETCH Stage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80" y="2505951"/>
            <a:ext cx="5143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DECODE and WRITE BACK Stage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0" y="1273894"/>
            <a:ext cx="50387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58" y="2584698"/>
            <a:ext cx="50387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58" y="3933056"/>
            <a:ext cx="48291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89" y="5445224"/>
            <a:ext cx="483324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SEQ: Implement Sample Instruction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EXECUTE Stage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6"/>
          <a:stretch/>
        </p:blipFill>
        <p:spPr>
          <a:xfrm>
            <a:off x="179463" y="2117351"/>
            <a:ext cx="4241184" cy="410296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31" y="2902920"/>
            <a:ext cx="4800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31" y="4343080"/>
            <a:ext cx="4800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31" y="5639224"/>
            <a:ext cx="2647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190.308-uarch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L-gre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401</Words>
  <Application>Microsoft Macintosh PowerPoint</Application>
  <PresentationFormat>On-screen Show (4:3)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Noto Sans Symbols</vt:lpstr>
      <vt:lpstr>Times New Roman</vt:lpstr>
      <vt:lpstr>Consolas</vt:lpstr>
      <vt:lpstr>맑은 고딕</vt:lpstr>
      <vt:lpstr>Arial</vt:lpstr>
      <vt:lpstr>Calibri</vt:lpstr>
      <vt:lpstr>Arial Narrow</vt:lpstr>
      <vt:lpstr>Merriweather Sans</vt:lpstr>
      <vt:lpstr>Courier New</vt:lpstr>
      <vt:lpstr>4190.308-uarch</vt:lpstr>
      <vt:lpstr>PAPL-green</vt:lpstr>
      <vt:lpstr>Tutorial: SEQ Simulator SNU CSE 4190.308 Lab #3</vt:lpstr>
      <vt:lpstr>Configuration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SEQ: Implement Sample Instruction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SEQ, PIPE Simulator SNU CSE 4190.308 Lab #3</dc:title>
  <dc:creator>Sungmin</dc:creator>
  <cp:lastModifiedBy>신현선</cp:lastModifiedBy>
  <cp:revision>14</cp:revision>
  <dcterms:modified xsi:type="dcterms:W3CDTF">2016-11-23T12:41:34Z</dcterms:modified>
</cp:coreProperties>
</file>