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7609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22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82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69850">
              <a:spcBef>
                <a:spcPts val="48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Line  #3: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GUIMODE=-DHAS_GUI</a:t>
            </a:r>
          </a:p>
          <a:p>
            <a:pPr marL="457200" lvl="0" indent="-69850">
              <a:spcBef>
                <a:spcPts val="48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Line #10: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TKLIBS=-L/usr/lib/ -ltk -ltcl</a:t>
            </a:r>
          </a:p>
          <a:p>
            <a:pPr marL="457200" lvl="0" indent="-69850">
              <a:spcBef>
                <a:spcPts val="48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Line #16: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TKINC=-isystem /usr/include/tcl8.5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3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48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Line  #3: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GUIMODE=-DHAS_GUI</a:t>
            </a:r>
          </a:p>
          <a:p>
            <a:pPr marL="457200" lvl="0" indent="0" rtl="0">
              <a:spcBef>
                <a:spcPts val="48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Line #10: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TKLIBS=-L/usr/lib/ -ltk -ltcl</a:t>
            </a:r>
          </a:p>
          <a:p>
            <a:pPr marL="457200" lvl="0" indent="0" rtl="0">
              <a:spcBef>
                <a:spcPts val="48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Line #16: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TKINC=-isystem /usr/include/tcl8.5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0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27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708011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74089" y="371182"/>
            <a:ext cx="75914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858962" y="-100012"/>
            <a:ext cx="4972049" cy="789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4998243" y="2188369"/>
            <a:ext cx="6105525" cy="2185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548481" y="76993"/>
            <a:ext cx="6105525" cy="6408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7" y="1362075"/>
            <a:ext cx="3871912" cy="2409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62487" y="3924300"/>
            <a:ext cx="3871912" cy="2409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62487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36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00" y="274319"/>
            <a:ext cx="2117406" cy="21945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04447" y="6381328"/>
            <a:ext cx="477415" cy="47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20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 cmpd="sng">
            <a:solidFill>
              <a:srgbClr val="0F0F7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1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1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1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1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" name="Shape 75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6386194"/>
            <a:ext cx="504056" cy="4671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04447" y="6381328"/>
            <a:ext cx="477415" cy="47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6386194"/>
            <a:ext cx="504056" cy="4671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604447" y="6381328"/>
            <a:ext cx="477415" cy="47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20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750714"/>
            <a:ext cx="4040187" cy="351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1196750"/>
            <a:ext cx="4040187" cy="49294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645025" y="750714"/>
            <a:ext cx="4041773" cy="351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"/>
          </p:nvPr>
        </p:nvSpPr>
        <p:spPr>
          <a:xfrm>
            <a:off x="4645025" y="1196750"/>
            <a:ext cx="4041773" cy="49294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 cmpd="sng">
            <a:solidFill>
              <a:srgbClr val="0F0F7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Shape 89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6386194"/>
            <a:ext cx="504056" cy="4671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47" y="6381328"/>
            <a:ext cx="477415" cy="47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20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6" name="Shape 96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6386194"/>
            <a:ext cx="504056" cy="4671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04447" y="6381328"/>
            <a:ext cx="477415" cy="47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57017" y="435677"/>
            <a:ext cx="7592092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74089" y="371182"/>
            <a:ext cx="75914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1810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62487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1810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7762" y="445070"/>
            <a:ext cx="75914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ct val="6000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90169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74089" y="371182"/>
            <a:ext cx="75914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6324601" y="-34614"/>
            <a:ext cx="2819398" cy="277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Seoul National University </a:t>
            </a:r>
          </a:p>
        </p:txBody>
      </p:sp>
      <p:sp>
        <p:nvSpPr>
          <p:cNvPr id="14" name="Shape 14"/>
          <p:cNvSpPr/>
          <p:nvPr/>
        </p:nvSpPr>
        <p:spPr>
          <a:xfrm>
            <a:off x="8830842" y="6611778"/>
            <a:ext cx="313156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1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-16030" y="6629400"/>
            <a:ext cx="300094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SNU 4190.308-002: Computer Architecture (Fall 2016)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6372139"/>
            <a:ext cx="9144000" cy="495599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F0F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2000" b="1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1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1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1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1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19550" y="6381907"/>
            <a:ext cx="7692810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and Code Optimization (ARC) Laboratory @ SNU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3568" y="1785868"/>
            <a:ext cx="7297554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ct val="25000"/>
              <a:buFont typeface="Arial"/>
              <a:buNone/>
            </a:pPr>
            <a:endParaRPr sz="3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ct val="25000"/>
              <a:buFont typeface="Arial"/>
              <a:buNone/>
            </a:pPr>
            <a:r>
              <a:rPr lang="en-US" sz="3200"/>
              <a:t>Y86-64 Simulator in GUI Mode</a:t>
            </a:r>
            <a:r>
              <a:rPr lang="en-US" sz="36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SNU CSE 4190.308 Lab #</a:t>
            </a:r>
            <a:r>
              <a:rPr lang="en-US" sz="2000"/>
              <a:t>3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8062663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Sungmin Kim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Sangjin Ha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&amp; Code optimization (ARC) Lab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November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</a:rPr>
              <a:t>11</a:t>
            </a:r>
            <a:r>
              <a:rPr lang="en-US" baseline="30000">
                <a:solidFill>
                  <a:schemeClr val="dk1"/>
                </a:solidFill>
              </a:rPr>
              <a:t>th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2016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57017" y="435677"/>
            <a:ext cx="7592100" cy="761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GUI Configuration (1)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You need Linux environment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Install </a:t>
            </a:r>
            <a:r>
              <a:rPr lang="en-US" dirty="0" err="1"/>
              <a:t>tk</a:t>
            </a:r>
            <a:r>
              <a:rPr lang="en-US" dirty="0"/>
              <a:t> &amp; </a:t>
            </a:r>
            <a:r>
              <a:rPr lang="en-US" dirty="0" err="1"/>
              <a:t>tcl</a:t>
            </a:r>
            <a:r>
              <a:rPr lang="en-US" dirty="0"/>
              <a:t> libraries</a:t>
            </a:r>
          </a:p>
          <a:p>
            <a:pPr marL="0" lvl="0" indent="38735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 b="0" dirty="0" smtClean="0">
                <a:latin typeface="Consolas"/>
                <a:ea typeface="Consolas"/>
                <a:cs typeface="Consolas"/>
                <a:sym typeface="Consolas"/>
              </a:rPr>
              <a:t> $&gt; </a:t>
            </a:r>
            <a:r>
              <a:rPr lang="en-US" sz="1600" b="0" dirty="0" err="1"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sz="1600" b="0" dirty="0">
                <a:latin typeface="Consolas"/>
                <a:ea typeface="Consolas"/>
                <a:cs typeface="Consolas"/>
                <a:sym typeface="Consolas"/>
              </a:rPr>
              <a:t> apt-get install </a:t>
            </a:r>
            <a:r>
              <a:rPr lang="en-US" sz="1600" b="0" dirty="0" err="1">
                <a:latin typeface="Consolas"/>
                <a:ea typeface="Consolas"/>
                <a:cs typeface="Consolas"/>
                <a:sym typeface="Consolas"/>
              </a:rPr>
              <a:t>tk</a:t>
            </a:r>
            <a:r>
              <a:rPr lang="en-US" sz="1600" b="0" dirty="0">
                <a:latin typeface="Consolas"/>
                <a:ea typeface="Consolas"/>
                <a:cs typeface="Consolas"/>
                <a:sym typeface="Consolas"/>
              </a:rPr>
              <a:t>-dev tk8.5-dev </a:t>
            </a:r>
            <a:r>
              <a:rPr lang="en-US" sz="1600" b="0" dirty="0" err="1">
                <a:latin typeface="Consolas"/>
                <a:ea typeface="Consolas"/>
                <a:cs typeface="Consolas"/>
                <a:sym typeface="Consolas"/>
              </a:rPr>
              <a:t>tcl</a:t>
            </a:r>
            <a:r>
              <a:rPr lang="en-US" sz="1600" b="0" dirty="0">
                <a:latin typeface="Consolas"/>
                <a:ea typeface="Consolas"/>
                <a:cs typeface="Consolas"/>
                <a:sym typeface="Consolas"/>
              </a:rPr>
              <a:t>-dev tcl8.5-dev</a:t>
            </a:r>
          </a:p>
          <a:p>
            <a:pPr marL="0" lvl="0" indent="38735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endParaRPr sz="1600" b="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Download Lab3.tar from </a:t>
            </a:r>
            <a:r>
              <a:rPr lang="en-US" dirty="0" err="1" smtClean="0"/>
              <a:t>eTL</a:t>
            </a: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dirty="0" smtClean="0">
                <a:latin typeface="Consolas"/>
                <a:ea typeface="Consolas"/>
                <a:cs typeface="Consolas"/>
                <a:sym typeface="Consolas"/>
              </a:rPr>
              <a:t> $&gt; 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tar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xvf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dirty="0" smtClean="0">
                <a:latin typeface="Consolas"/>
                <a:ea typeface="Consolas"/>
                <a:cs typeface="Consolas"/>
                <a:sym typeface="Consolas"/>
              </a:rPr>
              <a:t>Lab3.tar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dirty="0" smtClean="0">
                <a:latin typeface="Consolas"/>
                <a:ea typeface="Consolas"/>
                <a:cs typeface="Consolas"/>
                <a:sym typeface="Consolas"/>
              </a:rPr>
              <a:t> $&gt; 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-US" sz="2000" b="0" dirty="0" smtClean="0">
                <a:latin typeface="Consolas"/>
                <a:ea typeface="Consolas"/>
                <a:cs typeface="Consolas"/>
                <a:sym typeface="Consolas"/>
              </a:rPr>
              <a:t>Lab3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dirty="0" smtClean="0">
                <a:latin typeface="Consolas"/>
                <a:ea typeface="Consolas"/>
                <a:cs typeface="Consolas"/>
                <a:sym typeface="Consolas"/>
              </a:rPr>
              <a:t> $&gt; 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tar </a:t>
            </a:r>
            <a:r>
              <a:rPr lang="en-US" sz="2000" b="0" dirty="0" err="1">
                <a:latin typeface="Consolas"/>
                <a:ea typeface="Consolas"/>
                <a:cs typeface="Consolas"/>
                <a:sym typeface="Consolas"/>
              </a:rPr>
              <a:t>xvf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dirty="0" err="1" smtClean="0">
                <a:latin typeface="Consolas"/>
                <a:ea typeface="Consolas"/>
                <a:cs typeface="Consolas"/>
                <a:sym typeface="Consolas"/>
              </a:rPr>
              <a:t>sim.tar</a:t>
            </a:r>
            <a:endParaRPr lang="en-US" sz="2000" b="0"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dirty="0" smtClean="0">
                <a:latin typeface="Consolas"/>
                <a:ea typeface="Consolas"/>
                <a:cs typeface="Consolas"/>
                <a:sym typeface="Consolas"/>
              </a:rPr>
              <a:t> $&gt; </a:t>
            </a:r>
            <a:r>
              <a:rPr lang="en-US" sz="2000" b="0" dirty="0">
                <a:latin typeface="Consolas"/>
                <a:ea typeface="Consolas"/>
                <a:cs typeface="Consolas"/>
                <a:sym typeface="Consolas"/>
              </a:rPr>
              <a:t>cd sim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0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8735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endParaRPr sz="16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57017" y="435677"/>
            <a:ext cx="7592100" cy="761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GUI Configuration (2)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Open </a:t>
            </a:r>
            <a:r>
              <a:rPr lang="en-US" dirty="0" smtClean="0"/>
              <a:t>&amp; Modify three “</a:t>
            </a:r>
            <a:r>
              <a:rPr lang="en-US" dirty="0" err="1" smtClean="0"/>
              <a:t>Makefile”s</a:t>
            </a:r>
            <a:endParaRPr lang="en-US" dirty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$&gt; vi </a:t>
            </a:r>
            <a:r>
              <a:rPr lang="en-US" b="0" dirty="0" err="1" smtClean="0">
                <a:latin typeface="Consolas"/>
                <a:ea typeface="Consolas"/>
                <a:cs typeface="Consolas"/>
                <a:sym typeface="Consolas"/>
              </a:rPr>
              <a:t>Makefile</a:t>
            </a:r>
            <a:endParaRPr lang="en-US" b="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b="0" dirty="0" smtClean="0">
                <a:latin typeface="Consolas"/>
                <a:ea typeface="Consolas"/>
                <a:cs typeface="Consolas"/>
                <a:sym typeface="Consolas"/>
              </a:rPr>
              <a:t>$&gt; vi </a:t>
            </a:r>
            <a:r>
              <a:rPr lang="en-US" b="0" dirty="0" err="1" smtClean="0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-US" b="0" dirty="0" smtClean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b="0" dirty="0" err="1" smtClean="0">
                <a:latin typeface="Consolas"/>
                <a:ea typeface="Consolas"/>
                <a:cs typeface="Consolas"/>
                <a:sym typeface="Consolas"/>
              </a:rPr>
              <a:t>Makefile</a:t>
            </a:r>
            <a:endParaRPr lang="en-US" b="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b="0" dirty="0" smtClean="0">
                <a:latin typeface="Consolas"/>
                <a:ea typeface="Consolas"/>
                <a:cs typeface="Consolas"/>
                <a:sym typeface="Consolas"/>
              </a:rPr>
              <a:t>$&gt; vi pipe/</a:t>
            </a:r>
            <a:r>
              <a:rPr lang="en-US" b="0" dirty="0" err="1" smtClean="0">
                <a:latin typeface="Consolas"/>
                <a:ea typeface="Consolas"/>
                <a:cs typeface="Consolas"/>
                <a:sym typeface="Consolas"/>
              </a:rPr>
              <a:t>Makefile</a:t>
            </a:r>
            <a:endParaRPr lang="en-US" b="0" dirty="0">
              <a:latin typeface="Consolas"/>
              <a:ea typeface="Consolas"/>
              <a:cs typeface="Consolas"/>
              <a:sym typeface="Consolas"/>
            </a:endParaRP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Uncomment 3 lines described as below (i.e., delete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1800" b="0" dirty="0" smtClean="0">
                <a:latin typeface="Consolas"/>
                <a:ea typeface="Consolas"/>
                <a:cs typeface="Consolas"/>
                <a:sym typeface="Consolas"/>
              </a:rPr>
              <a:t>    Line </a:t>
            </a:r>
            <a:r>
              <a:rPr lang="en-US" sz="1800" b="0" dirty="0">
                <a:latin typeface="Consolas"/>
                <a:ea typeface="Consolas"/>
                <a:cs typeface="Consolas"/>
                <a:sym typeface="Consolas"/>
              </a:rPr>
              <a:t>#3, #10, #16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41" y="3495202"/>
            <a:ext cx="5159092" cy="3060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57017" y="435677"/>
            <a:ext cx="7592100" cy="761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GUI Configuration (3)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alibri"/>
            </a:pPr>
            <a:r>
              <a:rPr lang="en-US" dirty="0"/>
              <a:t>Build the simulator 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$&gt; make clean; </a:t>
            </a:r>
            <a:r>
              <a:rPr lang="en-US" b="0" dirty="0" smtClean="0">
                <a:latin typeface="Consolas"/>
                <a:ea typeface="Consolas"/>
                <a:cs typeface="Consolas"/>
                <a:sym typeface="Consolas"/>
              </a:rPr>
              <a:t>make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lang="en-US" b="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Now you can execute the simulators in GUI mode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Specify command line flag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-US" dirty="0"/>
              <a:t> instead of </a:t>
            </a:r>
            <a:r>
              <a:rPr lang="mr-IN" dirty="0" smtClean="0"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$&gt; ./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ssim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 ../y86-code/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asumi.yo</a:t>
            </a:r>
            <a:endParaRPr lang="en-US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57017" y="435677"/>
            <a:ext cx="7592100" cy="761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NOTE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GUI mode is not available in Software Lab (Bldg. # 302, Rm. # 311-1). Only on your personal environment.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Because you don’t have privilege to install libraries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GUI mode can help you debug the program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By design, both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sdriver.yo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ldriver.yo</a:t>
            </a:r>
            <a:r>
              <a:rPr lang="en-US"/>
              <a:t> are small enough to debug with in GUI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190.308-uarch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L-gree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267</Words>
  <Application>Microsoft Macintosh PowerPoint</Application>
  <PresentationFormat>On-screen Show (4:3)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Narrow</vt:lpstr>
      <vt:lpstr>Calibri</vt:lpstr>
      <vt:lpstr>Consolas</vt:lpstr>
      <vt:lpstr>Courier New</vt:lpstr>
      <vt:lpstr>Merriweather Sans</vt:lpstr>
      <vt:lpstr>Noto Sans Symbols</vt:lpstr>
      <vt:lpstr>Times New Roman</vt:lpstr>
      <vt:lpstr>4190.308-uarch</vt:lpstr>
      <vt:lpstr>PAPL-green</vt:lpstr>
      <vt:lpstr> Y86-64 Simulator in GUI Mode SNU CSE 4190.308 Lab #3</vt:lpstr>
      <vt:lpstr>GUI Configuration (1)</vt:lpstr>
      <vt:lpstr>GUI Configuration (2)</vt:lpstr>
      <vt:lpstr>GUI Configuration (3)</vt:lpstr>
      <vt:lpstr>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Y86-64 Simulator in GUI Mode SNU CSE 4190.308 Lab #3</dc:title>
  <cp:lastModifiedBy>신현선</cp:lastModifiedBy>
  <cp:revision>3</cp:revision>
  <dcterms:modified xsi:type="dcterms:W3CDTF">2016-11-23T12:42:22Z</dcterms:modified>
</cp:coreProperties>
</file>