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7975A5-BF32-4215-A666-2647556D6D5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6F21D0-5BD8-45E1-8D31-52728604B9B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중간 발표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2013-11844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지승근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2014-16962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신현선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중간 발표 목차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프로젝트 목표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중간 목표 및 진행 상황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스펙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 SCC &amp; trap detector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구현 알고리즘 및 코드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알고리즘 설계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증명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SCC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자료구조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코드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실제 구현 결과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데모 사진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버튼 추가해보기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한계 및 개선점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시간 복잡도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공간 복잡도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시각화 효과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추후 과제 계획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알고리즘 설계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SCC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의 필요성 – 다양한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detector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들이 다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기반으로 함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알고리즘 설계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SCC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알고리즘 설명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코사라주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및 증명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알고리즘 설계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SCC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이용한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trap detector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알고리즘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자료 구조 – 노드와 엣지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Pseudo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092640" y="1533600"/>
            <a:ext cx="4901760" cy="26067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condensation(){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for( scc in topological order 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for( nodes in scc 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for( edges in node 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add unique edges to scc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31240" y="1533600"/>
            <a:ext cx="4901760" cy="26067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make_scc(){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for( all nodes 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DFS(graph);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while(!stack.empty){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DFS(reversed_graph);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scc.push;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condensation;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31240" y="4361760"/>
            <a:ext cx="4901760" cy="18723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trap_detector(){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for( scc in topological order 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if( scc has no edges 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highlight the scc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실제 구현 상의 문제점 및 해결책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document.body.focusableAreas({'mode': 'all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이용하여 받아온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들을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adjacency list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이용해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 저장했기 때문에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의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property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node_id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부여 할 필요가 있었다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Condensation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DFS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두 번 도는 과정에서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condensation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도 함께 되는 방법을 고민하고 찾아보았으나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가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topological 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로 정렬되는 방법밖에 없었고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scc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구성이 완료 된 후에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traverse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하면서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condensation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하는 방식으로 구현했다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Trap_detector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Topological 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로 정렬된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나가는 간선이 없는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가 여러 개 있을 수 있어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전부 탐색해야 했다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J: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복잡도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946160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Traverse DFS 2 times.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Requires O(2*(V+E)) with adjacency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Condensation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Traverse nodes in SCC.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Requires O(V + E) = O(V + 4V), at most 4 edges per vertex.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Trap detector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Traverse SCC.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Requires O(V’+E’) with adjacency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Worst case : V’ == V and E’ == 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case : V’ &lt;&lt; V and E’ &lt;&lt; 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LibreOffice/5.1.6.2$Linux_X86_64 LibreOffice_project/10m0$Build-2</Application>
  <Words>297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2018-10-24T12:39:47Z</dcterms:created>
  <dc:creator>지승근</dc:creator>
  <dc:description/>
  <dc:language>en-US</dc:language>
  <cp:lastModifiedBy/>
  <dcterms:modified xsi:type="dcterms:W3CDTF">2018-10-25T19:06:19Z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