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314" r:id="rId4"/>
    <p:sldId id="319" r:id="rId5"/>
    <p:sldId id="437" r:id="rId6"/>
    <p:sldId id="438" r:id="rId7"/>
    <p:sldId id="431" r:id="rId8"/>
    <p:sldId id="433" r:id="rId9"/>
    <p:sldId id="439" r:id="rId10"/>
    <p:sldId id="440" r:id="rId11"/>
    <p:sldId id="432" r:id="rId12"/>
    <p:sldId id="397" r:id="rId13"/>
    <p:sldId id="441" r:id="rId14"/>
    <p:sldId id="417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2"/>
    <a:srgbClr val="8A8A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-1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 준보" userId="06a4e3f7a1b23af9" providerId="LiveId" clId="{3727D3BE-1EE3-4C8C-83C1-E7529FA5CD44}"/>
    <pc:docChg chg="undo custSel addSld delSld modSld">
      <pc:chgData name="심 준보" userId="06a4e3f7a1b23af9" providerId="LiveId" clId="{3727D3BE-1EE3-4C8C-83C1-E7529FA5CD44}" dt="2019-07-21T13:28:32.019" v="2847" actId="113"/>
      <pc:docMkLst>
        <pc:docMk/>
      </pc:docMkLst>
      <pc:sldChg chg="modSp">
        <pc:chgData name="심 준보" userId="06a4e3f7a1b23af9" providerId="LiveId" clId="{3727D3BE-1EE3-4C8C-83C1-E7529FA5CD44}" dt="2019-07-21T12:06:43.269" v="328"/>
        <pc:sldMkLst>
          <pc:docMk/>
          <pc:sldMk cId="981518354" sldId="257"/>
        </pc:sldMkLst>
        <pc:spChg chg="mod">
          <ac:chgData name="심 준보" userId="06a4e3f7a1b23af9" providerId="LiveId" clId="{3727D3BE-1EE3-4C8C-83C1-E7529FA5CD44}" dt="2019-07-21T11:31:17.619" v="67" actId="20577"/>
          <ac:spMkLst>
            <pc:docMk/>
            <pc:sldMk cId="981518354" sldId="257"/>
            <ac:spMk id="24" creationId="{00000000-0000-0000-0000-000000000000}"/>
          </ac:spMkLst>
        </pc:spChg>
        <pc:spChg chg="mod">
          <ac:chgData name="심 준보" userId="06a4e3f7a1b23af9" providerId="LiveId" clId="{3727D3BE-1EE3-4C8C-83C1-E7529FA5CD44}" dt="2019-07-21T11:31:27.219" v="88" actId="20577"/>
          <ac:spMkLst>
            <pc:docMk/>
            <pc:sldMk cId="981518354" sldId="257"/>
            <ac:spMk id="27" creationId="{00000000-0000-0000-0000-000000000000}"/>
          </ac:spMkLst>
        </pc:spChg>
        <pc:spChg chg="mod">
          <ac:chgData name="심 준보" userId="06a4e3f7a1b23af9" providerId="LiveId" clId="{3727D3BE-1EE3-4C8C-83C1-E7529FA5CD44}" dt="2019-07-21T11:32:03.731" v="113" actId="20577"/>
          <ac:spMkLst>
            <pc:docMk/>
            <pc:sldMk cId="981518354" sldId="257"/>
            <ac:spMk id="30" creationId="{00000000-0000-0000-0000-000000000000}"/>
          </ac:spMkLst>
        </pc:spChg>
        <pc:spChg chg="mod">
          <ac:chgData name="심 준보" userId="06a4e3f7a1b23af9" providerId="LiveId" clId="{3727D3BE-1EE3-4C8C-83C1-E7529FA5CD44}" dt="2019-07-21T11:35:03.882" v="230" actId="1035"/>
          <ac:spMkLst>
            <pc:docMk/>
            <pc:sldMk cId="981518354" sldId="257"/>
            <ac:spMk id="34" creationId="{00000000-0000-0000-0000-000000000000}"/>
          </ac:spMkLst>
        </pc:spChg>
        <pc:spChg chg="mod">
          <ac:chgData name="심 준보" userId="06a4e3f7a1b23af9" providerId="LiveId" clId="{3727D3BE-1EE3-4C8C-83C1-E7529FA5CD44}" dt="2019-07-21T11:40:36.797" v="277" actId="20577"/>
          <ac:spMkLst>
            <pc:docMk/>
            <pc:sldMk cId="981518354" sldId="257"/>
            <ac:spMk id="38" creationId="{00000000-0000-0000-0000-000000000000}"/>
          </ac:spMkLst>
        </pc:spChg>
        <pc:spChg chg="mod">
          <ac:chgData name="심 준보" userId="06a4e3f7a1b23af9" providerId="LiveId" clId="{3727D3BE-1EE3-4C8C-83C1-E7529FA5CD44}" dt="2019-07-21T12:06:43.269" v="328"/>
          <ac:spMkLst>
            <pc:docMk/>
            <pc:sldMk cId="981518354" sldId="257"/>
            <ac:spMk id="45" creationId="{00000000-0000-0000-0000-000000000000}"/>
          </ac:spMkLst>
        </pc:spChg>
        <pc:spChg chg="mod">
          <ac:chgData name="심 준보" userId="06a4e3f7a1b23af9" providerId="LiveId" clId="{3727D3BE-1EE3-4C8C-83C1-E7529FA5CD44}" dt="2019-07-21T11:32:19.763" v="172"/>
          <ac:spMkLst>
            <pc:docMk/>
            <pc:sldMk cId="981518354" sldId="257"/>
            <ac:spMk id="48" creationId="{00000000-0000-0000-0000-000000000000}"/>
          </ac:spMkLst>
        </pc:spChg>
      </pc:sldChg>
      <pc:sldChg chg="modSp">
        <pc:chgData name="심 준보" userId="06a4e3f7a1b23af9" providerId="LiveId" clId="{3727D3BE-1EE3-4C8C-83C1-E7529FA5CD44}" dt="2019-07-21T11:30:14.972" v="33" actId="20577"/>
        <pc:sldMkLst>
          <pc:docMk/>
          <pc:sldMk cId="1182485056" sldId="264"/>
        </pc:sldMkLst>
        <pc:spChg chg="mod">
          <ac:chgData name="심 준보" userId="06a4e3f7a1b23af9" providerId="LiveId" clId="{3727D3BE-1EE3-4C8C-83C1-E7529FA5CD44}" dt="2019-07-21T11:30:14.972" v="33" actId="20577"/>
          <ac:spMkLst>
            <pc:docMk/>
            <pc:sldMk cId="1182485056" sldId="264"/>
            <ac:spMk id="6" creationId="{00000000-0000-0000-0000-000000000000}"/>
          </ac:spMkLst>
        </pc:spChg>
      </pc:sldChg>
      <pc:sldChg chg="modSp">
        <pc:chgData name="심 준보" userId="06a4e3f7a1b23af9" providerId="LiveId" clId="{3727D3BE-1EE3-4C8C-83C1-E7529FA5CD44}" dt="2019-07-21T12:12:06.688" v="804" actId="20577"/>
        <pc:sldMkLst>
          <pc:docMk/>
          <pc:sldMk cId="1935785843" sldId="284"/>
        </pc:sldMkLst>
        <pc:spChg chg="mod">
          <ac:chgData name="심 준보" userId="06a4e3f7a1b23af9" providerId="LiveId" clId="{3727D3BE-1EE3-4C8C-83C1-E7529FA5CD44}" dt="2019-07-21T12:12:06.688" v="804" actId="20577"/>
          <ac:spMkLst>
            <pc:docMk/>
            <pc:sldMk cId="1935785843" sldId="284"/>
            <ac:spMk id="41" creationId="{00000000-0000-0000-0000-000000000000}"/>
          </ac:spMkLst>
        </pc:spChg>
      </pc:sldChg>
      <pc:sldChg chg="modSp">
        <pc:chgData name="심 준보" userId="06a4e3f7a1b23af9" providerId="LiveId" clId="{3727D3BE-1EE3-4C8C-83C1-E7529FA5CD44}" dt="2019-07-21T12:09:28.006" v="356" actId="20577"/>
        <pc:sldMkLst>
          <pc:docMk/>
          <pc:sldMk cId="1182485056" sldId="314"/>
        </pc:sldMkLst>
        <pc:spChg chg="mod">
          <ac:chgData name="심 준보" userId="06a4e3f7a1b23af9" providerId="LiveId" clId="{3727D3BE-1EE3-4C8C-83C1-E7529FA5CD44}" dt="2019-07-21T12:09:28.006" v="356" actId="20577"/>
          <ac:spMkLst>
            <pc:docMk/>
            <pc:sldMk cId="1182485056" sldId="314"/>
            <ac:spMk id="6" creationId="{00000000-0000-0000-0000-000000000000}"/>
          </ac:spMkLst>
        </pc:spChg>
      </pc:sldChg>
      <pc:sldChg chg="modSp add">
        <pc:chgData name="심 준보" userId="06a4e3f7a1b23af9" providerId="LiveId" clId="{3727D3BE-1EE3-4C8C-83C1-E7529FA5CD44}" dt="2019-07-21T12:37:44.871" v="1123" actId="20577"/>
        <pc:sldMkLst>
          <pc:docMk/>
          <pc:sldMk cId="0" sldId="319"/>
        </pc:sldMkLst>
        <pc:spChg chg="mod">
          <ac:chgData name="심 준보" userId="06a4e3f7a1b23af9" providerId="LiveId" clId="{3727D3BE-1EE3-4C8C-83C1-E7529FA5CD44}" dt="2019-07-21T12:17:06.334" v="922"/>
          <ac:spMkLst>
            <pc:docMk/>
            <pc:sldMk cId="0" sldId="319"/>
            <ac:spMk id="8" creationId="{00000000-0000-0000-0000-000000000000}"/>
          </ac:spMkLst>
        </pc:spChg>
        <pc:spChg chg="mod">
          <ac:chgData name="심 준보" userId="06a4e3f7a1b23af9" providerId="LiveId" clId="{3727D3BE-1EE3-4C8C-83C1-E7529FA5CD44}" dt="2019-07-21T12:15:35.166" v="882"/>
          <ac:spMkLst>
            <pc:docMk/>
            <pc:sldMk cId="0" sldId="319"/>
            <ac:spMk id="14" creationId="{00000000-0000-0000-0000-000000000000}"/>
          </ac:spMkLst>
        </pc:spChg>
        <pc:spChg chg="mod">
          <ac:chgData name="심 준보" userId="06a4e3f7a1b23af9" providerId="LiveId" clId="{3727D3BE-1EE3-4C8C-83C1-E7529FA5CD44}" dt="2019-07-21T12:37:44.871" v="1123" actId="20577"/>
          <ac:spMkLst>
            <pc:docMk/>
            <pc:sldMk cId="0" sldId="319"/>
            <ac:spMk id="90" creationId="{00000000-0000-0000-0000-000000000000}"/>
          </ac:spMkLst>
        </pc:spChg>
      </pc:sldChg>
      <pc:sldChg chg="del">
        <pc:chgData name="심 준보" userId="06a4e3f7a1b23af9" providerId="LiveId" clId="{3727D3BE-1EE3-4C8C-83C1-E7529FA5CD44}" dt="2019-07-21T13:22:18.490" v="2696" actId="2696"/>
        <pc:sldMkLst>
          <pc:docMk/>
          <pc:sldMk cId="1182485056" sldId="372"/>
        </pc:sldMkLst>
      </pc:sldChg>
      <pc:sldChg chg="del">
        <pc:chgData name="심 준보" userId="06a4e3f7a1b23af9" providerId="LiveId" clId="{3727D3BE-1EE3-4C8C-83C1-E7529FA5CD44}" dt="2019-07-21T13:22:18.452" v="2692" actId="2696"/>
        <pc:sldMkLst>
          <pc:docMk/>
          <pc:sldMk cId="1182485056" sldId="395"/>
        </pc:sldMkLst>
      </pc:sldChg>
      <pc:sldChg chg="addSp delSp modSp">
        <pc:chgData name="심 준보" userId="06a4e3f7a1b23af9" providerId="LiveId" clId="{3727D3BE-1EE3-4C8C-83C1-E7529FA5CD44}" dt="2019-07-21T13:22:04.570" v="2683" actId="732"/>
        <pc:sldMkLst>
          <pc:docMk/>
          <pc:sldMk cId="0" sldId="397"/>
        </pc:sldMkLst>
        <pc:spChg chg="mod">
          <ac:chgData name="심 준보" userId="06a4e3f7a1b23af9" providerId="LiveId" clId="{3727D3BE-1EE3-4C8C-83C1-E7529FA5CD44}" dt="2019-07-21T13:21:36.569" v="2678"/>
          <ac:spMkLst>
            <pc:docMk/>
            <pc:sldMk cId="0" sldId="397"/>
            <ac:spMk id="8" creationId="{00000000-0000-0000-0000-000000000000}"/>
          </ac:spMkLst>
        </pc:spChg>
        <pc:spChg chg="mod">
          <ac:chgData name="심 준보" userId="06a4e3f7a1b23af9" providerId="LiveId" clId="{3727D3BE-1EE3-4C8C-83C1-E7529FA5CD44}" dt="2019-07-21T13:21:19.802" v="2595" actId="6549"/>
          <ac:spMkLst>
            <pc:docMk/>
            <pc:sldMk cId="0" sldId="397"/>
            <ac:spMk id="14" creationId="{00000000-0000-0000-0000-000000000000}"/>
          </ac:spMkLst>
        </pc:spChg>
        <pc:picChg chg="add mod modCrop">
          <ac:chgData name="심 준보" userId="06a4e3f7a1b23af9" providerId="LiveId" clId="{3727D3BE-1EE3-4C8C-83C1-E7529FA5CD44}" dt="2019-07-21T13:22:04.570" v="2683" actId="732"/>
          <ac:picMkLst>
            <pc:docMk/>
            <pc:sldMk cId="0" sldId="397"/>
            <ac:picMk id="15" creationId="{AE8A876C-A327-4407-B277-12EE18369F5B}"/>
          </ac:picMkLst>
        </pc:picChg>
        <pc:picChg chg="add mod">
          <ac:chgData name="심 준보" userId="06a4e3f7a1b23af9" providerId="LiveId" clId="{3727D3BE-1EE3-4C8C-83C1-E7529FA5CD44}" dt="2019-07-21T13:21:55.946" v="2681" actId="1076"/>
          <ac:picMkLst>
            <pc:docMk/>
            <pc:sldMk cId="0" sldId="397"/>
            <ac:picMk id="16" creationId="{EE1FCE27-4BF0-4CD1-AE33-BFD180339C4A}"/>
          </ac:picMkLst>
        </pc:picChg>
        <pc:picChg chg="del">
          <ac:chgData name="심 준보" userId="06a4e3f7a1b23af9" providerId="LiveId" clId="{3727D3BE-1EE3-4C8C-83C1-E7529FA5CD44}" dt="2019-07-21T13:21:21.113" v="2596" actId="478"/>
          <ac:picMkLst>
            <pc:docMk/>
            <pc:sldMk cId="0" sldId="397"/>
            <ac:picMk id="1026" creationId="{00000000-0000-0000-0000-000000000000}"/>
          </ac:picMkLst>
        </pc:picChg>
      </pc:sldChg>
      <pc:sldChg chg="del">
        <pc:chgData name="심 준보" userId="06a4e3f7a1b23af9" providerId="LiveId" clId="{3727D3BE-1EE3-4C8C-83C1-E7529FA5CD44}" dt="2019-07-21T13:22:18.464" v="2693" actId="2696"/>
        <pc:sldMkLst>
          <pc:docMk/>
          <pc:sldMk cId="0" sldId="400"/>
        </pc:sldMkLst>
      </pc:sldChg>
      <pc:sldChg chg="del">
        <pc:chgData name="심 준보" userId="06a4e3f7a1b23af9" providerId="LiveId" clId="{3727D3BE-1EE3-4C8C-83C1-E7529FA5CD44}" dt="2019-07-21T13:22:18.500" v="2697" actId="2696"/>
        <pc:sldMkLst>
          <pc:docMk/>
          <pc:sldMk cId="0" sldId="419"/>
        </pc:sldMkLst>
      </pc:sldChg>
      <pc:sldChg chg="del">
        <pc:chgData name="심 준보" userId="06a4e3f7a1b23af9" providerId="LiveId" clId="{3727D3BE-1EE3-4C8C-83C1-E7529FA5CD44}" dt="2019-07-21T13:22:14.316" v="2687" actId="2696"/>
        <pc:sldMkLst>
          <pc:docMk/>
          <pc:sldMk cId="0" sldId="421"/>
        </pc:sldMkLst>
      </pc:sldChg>
      <pc:sldChg chg="del">
        <pc:chgData name="심 준보" userId="06a4e3f7a1b23af9" providerId="LiveId" clId="{3727D3BE-1EE3-4C8C-83C1-E7529FA5CD44}" dt="2019-07-21T13:22:18.411" v="2688" actId="2696"/>
        <pc:sldMkLst>
          <pc:docMk/>
          <pc:sldMk cId="0" sldId="422"/>
        </pc:sldMkLst>
      </pc:sldChg>
      <pc:sldChg chg="del">
        <pc:chgData name="심 준보" userId="06a4e3f7a1b23af9" providerId="LiveId" clId="{3727D3BE-1EE3-4C8C-83C1-E7529FA5CD44}" dt="2019-07-21T13:22:18.420" v="2689" actId="2696"/>
        <pc:sldMkLst>
          <pc:docMk/>
          <pc:sldMk cId="0" sldId="423"/>
        </pc:sldMkLst>
      </pc:sldChg>
      <pc:sldChg chg="del">
        <pc:chgData name="심 준보" userId="06a4e3f7a1b23af9" providerId="LiveId" clId="{3727D3BE-1EE3-4C8C-83C1-E7529FA5CD44}" dt="2019-07-21T13:22:18.429" v="2690" actId="2696"/>
        <pc:sldMkLst>
          <pc:docMk/>
          <pc:sldMk cId="0" sldId="424"/>
        </pc:sldMkLst>
      </pc:sldChg>
      <pc:sldChg chg="del">
        <pc:chgData name="심 준보" userId="06a4e3f7a1b23af9" providerId="LiveId" clId="{3727D3BE-1EE3-4C8C-83C1-E7529FA5CD44}" dt="2019-07-21T13:22:18.436" v="2691" actId="2696"/>
        <pc:sldMkLst>
          <pc:docMk/>
          <pc:sldMk cId="0" sldId="425"/>
        </pc:sldMkLst>
      </pc:sldChg>
      <pc:sldChg chg="del">
        <pc:chgData name="심 준보" userId="06a4e3f7a1b23af9" providerId="LiveId" clId="{3727D3BE-1EE3-4C8C-83C1-E7529FA5CD44}" dt="2019-07-21T13:22:18.475" v="2694" actId="2696"/>
        <pc:sldMkLst>
          <pc:docMk/>
          <pc:sldMk cId="0" sldId="426"/>
        </pc:sldMkLst>
      </pc:sldChg>
      <pc:sldChg chg="del">
        <pc:chgData name="심 준보" userId="06a4e3f7a1b23af9" providerId="LiveId" clId="{3727D3BE-1EE3-4C8C-83C1-E7529FA5CD44}" dt="2019-07-21T13:22:18.481" v="2695" actId="2696"/>
        <pc:sldMkLst>
          <pc:docMk/>
          <pc:sldMk cId="0" sldId="427"/>
        </pc:sldMkLst>
      </pc:sldChg>
      <pc:sldChg chg="del">
        <pc:chgData name="심 준보" userId="06a4e3f7a1b23af9" providerId="LiveId" clId="{3727D3BE-1EE3-4C8C-83C1-E7529FA5CD44}" dt="2019-07-21T13:22:18.510" v="2698" actId="2696"/>
        <pc:sldMkLst>
          <pc:docMk/>
          <pc:sldMk cId="0" sldId="428"/>
        </pc:sldMkLst>
      </pc:sldChg>
      <pc:sldChg chg="del">
        <pc:chgData name="심 준보" userId="06a4e3f7a1b23af9" providerId="LiveId" clId="{3727D3BE-1EE3-4C8C-83C1-E7529FA5CD44}" dt="2019-07-21T13:22:18.520" v="2699" actId="2696"/>
        <pc:sldMkLst>
          <pc:docMk/>
          <pc:sldMk cId="0" sldId="429"/>
        </pc:sldMkLst>
      </pc:sldChg>
      <pc:sldChg chg="del">
        <pc:chgData name="심 준보" userId="06a4e3f7a1b23af9" providerId="LiveId" clId="{3727D3BE-1EE3-4C8C-83C1-E7529FA5CD44}" dt="2019-07-21T13:22:18.526" v="2700" actId="2696"/>
        <pc:sldMkLst>
          <pc:docMk/>
          <pc:sldMk cId="0" sldId="430"/>
        </pc:sldMkLst>
      </pc:sldChg>
      <pc:sldChg chg="modSp add">
        <pc:chgData name="심 준보" userId="06a4e3f7a1b23af9" providerId="LiveId" clId="{3727D3BE-1EE3-4C8C-83C1-E7529FA5CD44}" dt="2019-07-21T12:09:34.582" v="374" actId="20577"/>
        <pc:sldMkLst>
          <pc:docMk/>
          <pc:sldMk cId="2794413346" sldId="431"/>
        </pc:sldMkLst>
        <pc:spChg chg="mod">
          <ac:chgData name="심 준보" userId="06a4e3f7a1b23af9" providerId="LiveId" clId="{3727D3BE-1EE3-4C8C-83C1-E7529FA5CD44}" dt="2019-07-21T12:09:34.582" v="374" actId="20577"/>
          <ac:spMkLst>
            <pc:docMk/>
            <pc:sldMk cId="2794413346" sldId="431"/>
            <ac:spMk id="6" creationId="{00000000-0000-0000-0000-000000000000}"/>
          </ac:spMkLst>
        </pc:spChg>
      </pc:sldChg>
      <pc:sldChg chg="modSp add">
        <pc:chgData name="심 준보" userId="06a4e3f7a1b23af9" providerId="LiveId" clId="{3727D3BE-1EE3-4C8C-83C1-E7529FA5CD44}" dt="2019-07-21T12:09:43.270" v="411" actId="20577"/>
        <pc:sldMkLst>
          <pc:docMk/>
          <pc:sldMk cId="1495458366" sldId="432"/>
        </pc:sldMkLst>
        <pc:spChg chg="mod">
          <ac:chgData name="심 준보" userId="06a4e3f7a1b23af9" providerId="LiveId" clId="{3727D3BE-1EE3-4C8C-83C1-E7529FA5CD44}" dt="2019-07-21T12:09:43.270" v="411" actId="20577"/>
          <ac:spMkLst>
            <pc:docMk/>
            <pc:sldMk cId="1495458366" sldId="432"/>
            <ac:spMk id="6" creationId="{00000000-0000-0000-0000-000000000000}"/>
          </ac:spMkLst>
        </pc:spChg>
      </pc:sldChg>
      <pc:sldChg chg="addSp delSp modSp add">
        <pc:chgData name="심 준보" userId="06a4e3f7a1b23af9" providerId="LiveId" clId="{3727D3BE-1EE3-4C8C-83C1-E7529FA5CD44}" dt="2019-07-21T13:19:46.186" v="2227" actId="20577"/>
        <pc:sldMkLst>
          <pc:docMk/>
          <pc:sldMk cId="2027232558" sldId="433"/>
        </pc:sldMkLst>
        <pc:spChg chg="add del mod">
          <ac:chgData name="심 준보" userId="06a4e3f7a1b23af9" providerId="LiveId" clId="{3727D3BE-1EE3-4C8C-83C1-E7529FA5CD44}" dt="2019-07-21T13:17:38.130" v="1835" actId="478"/>
          <ac:spMkLst>
            <pc:docMk/>
            <pc:sldMk cId="2027232558" sldId="433"/>
            <ac:spMk id="2" creationId="{43760A9E-87BB-4714-BB38-70D01125BDA4}"/>
          </ac:spMkLst>
        </pc:spChg>
        <pc:spChg chg="add mod">
          <ac:chgData name="심 준보" userId="06a4e3f7a1b23af9" providerId="LiveId" clId="{3727D3BE-1EE3-4C8C-83C1-E7529FA5CD44}" dt="2019-07-21T13:15:16.932" v="1757" actId="164"/>
          <ac:spMkLst>
            <pc:docMk/>
            <pc:sldMk cId="2027232558" sldId="433"/>
            <ac:spMk id="3" creationId="{CC307994-84D7-4269-8437-2DAFCD88D8CC}"/>
          </ac:spMkLst>
        </pc:spChg>
        <pc:spChg chg="mod">
          <ac:chgData name="심 준보" userId="06a4e3f7a1b23af9" providerId="LiveId" clId="{3727D3BE-1EE3-4C8C-83C1-E7529FA5CD44}" dt="2019-07-21T12:39:55.871" v="1197"/>
          <ac:spMkLst>
            <pc:docMk/>
            <pc:sldMk cId="2027232558" sldId="433"/>
            <ac:spMk id="8" creationId="{00000000-0000-0000-0000-000000000000}"/>
          </ac:spMkLst>
        </pc:spChg>
        <pc:spChg chg="mod">
          <ac:chgData name="심 준보" userId="06a4e3f7a1b23af9" providerId="LiveId" clId="{3727D3BE-1EE3-4C8C-83C1-E7529FA5CD44}" dt="2019-07-21T12:39:44.368" v="1157" actId="20577"/>
          <ac:spMkLst>
            <pc:docMk/>
            <pc:sldMk cId="2027232558" sldId="433"/>
            <ac:spMk id="14" creationId="{00000000-0000-0000-0000-000000000000}"/>
          </ac:spMkLst>
        </pc:spChg>
        <pc:spChg chg="add mod">
          <ac:chgData name="심 준보" userId="06a4e3f7a1b23af9" providerId="LiveId" clId="{3727D3BE-1EE3-4C8C-83C1-E7529FA5CD44}" dt="2019-07-21T13:15:16.932" v="1757" actId="164"/>
          <ac:spMkLst>
            <pc:docMk/>
            <pc:sldMk cId="2027232558" sldId="433"/>
            <ac:spMk id="16" creationId="{4E385AED-1F5E-4D68-9376-550B61DEF214}"/>
          </ac:spMkLst>
        </pc:spChg>
        <pc:spChg chg="add del mod">
          <ac:chgData name="심 준보" userId="06a4e3f7a1b23af9" providerId="LiveId" clId="{3727D3BE-1EE3-4C8C-83C1-E7529FA5CD44}" dt="2019-07-21T13:17:38.130" v="1835" actId="478"/>
          <ac:spMkLst>
            <pc:docMk/>
            <pc:sldMk cId="2027232558" sldId="433"/>
            <ac:spMk id="17" creationId="{8CDBDD15-E010-49D7-A773-D3D2FB1364F0}"/>
          </ac:spMkLst>
        </pc:spChg>
        <pc:spChg chg="add del mod">
          <ac:chgData name="심 준보" userId="06a4e3f7a1b23af9" providerId="LiveId" clId="{3727D3BE-1EE3-4C8C-83C1-E7529FA5CD44}" dt="2019-07-21T13:17:38.130" v="1835" actId="478"/>
          <ac:spMkLst>
            <pc:docMk/>
            <pc:sldMk cId="2027232558" sldId="433"/>
            <ac:spMk id="18" creationId="{7BA957D0-5D35-490D-9FBE-B339B9360D4B}"/>
          </ac:spMkLst>
        </pc:spChg>
        <pc:spChg chg="add del mod">
          <ac:chgData name="심 준보" userId="06a4e3f7a1b23af9" providerId="LiveId" clId="{3727D3BE-1EE3-4C8C-83C1-E7529FA5CD44}" dt="2019-07-21T13:13:33.250" v="1665" actId="478"/>
          <ac:spMkLst>
            <pc:docMk/>
            <pc:sldMk cId="2027232558" sldId="433"/>
            <ac:spMk id="20" creationId="{6F2A7284-88EE-4055-B4D2-EE20C06484C7}"/>
          </ac:spMkLst>
        </pc:spChg>
        <pc:spChg chg="add del mod">
          <ac:chgData name="심 준보" userId="06a4e3f7a1b23af9" providerId="LiveId" clId="{3727D3BE-1EE3-4C8C-83C1-E7529FA5CD44}" dt="2019-07-21T13:13:33.825" v="1666" actId="478"/>
          <ac:spMkLst>
            <pc:docMk/>
            <pc:sldMk cId="2027232558" sldId="433"/>
            <ac:spMk id="21" creationId="{77EEBA39-1672-406B-BA41-192625BC1C0F}"/>
          </ac:spMkLst>
        </pc:spChg>
        <pc:spChg chg="add mod">
          <ac:chgData name="심 준보" userId="06a4e3f7a1b23af9" providerId="LiveId" clId="{3727D3BE-1EE3-4C8C-83C1-E7529FA5CD44}" dt="2019-07-21T13:15:16.932" v="1757" actId="164"/>
          <ac:spMkLst>
            <pc:docMk/>
            <pc:sldMk cId="2027232558" sldId="433"/>
            <ac:spMk id="22" creationId="{0FC23389-FADE-4969-968E-029F94EF1ABA}"/>
          </ac:spMkLst>
        </pc:spChg>
        <pc:spChg chg="add mod">
          <ac:chgData name="심 준보" userId="06a4e3f7a1b23af9" providerId="LiveId" clId="{3727D3BE-1EE3-4C8C-83C1-E7529FA5CD44}" dt="2019-07-21T13:15:16.932" v="1757" actId="164"/>
          <ac:spMkLst>
            <pc:docMk/>
            <pc:sldMk cId="2027232558" sldId="433"/>
            <ac:spMk id="23" creationId="{078F4B86-0CAC-4856-877D-BB3E524D824B}"/>
          </ac:spMkLst>
        </pc:spChg>
        <pc:spChg chg="add del mod">
          <ac:chgData name="심 준보" userId="06a4e3f7a1b23af9" providerId="LiveId" clId="{3727D3BE-1EE3-4C8C-83C1-E7529FA5CD44}" dt="2019-07-21T13:15:09.929" v="1756" actId="478"/>
          <ac:spMkLst>
            <pc:docMk/>
            <pc:sldMk cId="2027232558" sldId="433"/>
            <ac:spMk id="24" creationId="{F54D7DD8-DEB9-4ECF-9CC1-10C62EF53590}"/>
          </ac:spMkLst>
        </pc:spChg>
        <pc:spChg chg="add del mod">
          <ac:chgData name="심 준보" userId="06a4e3f7a1b23af9" providerId="LiveId" clId="{3727D3BE-1EE3-4C8C-83C1-E7529FA5CD44}" dt="2019-07-21T13:15:09.929" v="1756" actId="478"/>
          <ac:spMkLst>
            <pc:docMk/>
            <pc:sldMk cId="2027232558" sldId="433"/>
            <ac:spMk id="25" creationId="{3929BD2F-F854-46B7-8BBC-BF6FC2DD510B}"/>
          </ac:spMkLst>
        </pc:spChg>
        <pc:spChg chg="add del mod">
          <ac:chgData name="심 준보" userId="06a4e3f7a1b23af9" providerId="LiveId" clId="{3727D3BE-1EE3-4C8C-83C1-E7529FA5CD44}" dt="2019-07-21T13:15:09.929" v="1756" actId="478"/>
          <ac:spMkLst>
            <pc:docMk/>
            <pc:sldMk cId="2027232558" sldId="433"/>
            <ac:spMk id="26" creationId="{49FFC3C2-676D-43CD-814F-117FCA7A09FC}"/>
          </ac:spMkLst>
        </pc:spChg>
        <pc:spChg chg="add del mod">
          <ac:chgData name="심 준보" userId="06a4e3f7a1b23af9" providerId="LiveId" clId="{3727D3BE-1EE3-4C8C-83C1-E7529FA5CD44}" dt="2019-07-21T13:15:09.929" v="1756" actId="478"/>
          <ac:spMkLst>
            <pc:docMk/>
            <pc:sldMk cId="2027232558" sldId="433"/>
            <ac:spMk id="27" creationId="{1BD08F69-1808-48EE-A3F1-9BF3E9144BBB}"/>
          </ac:spMkLst>
        </pc:spChg>
        <pc:spChg chg="add del mod">
          <ac:chgData name="심 준보" userId="06a4e3f7a1b23af9" providerId="LiveId" clId="{3727D3BE-1EE3-4C8C-83C1-E7529FA5CD44}" dt="2019-07-21T13:15:09.929" v="1756" actId="478"/>
          <ac:spMkLst>
            <pc:docMk/>
            <pc:sldMk cId="2027232558" sldId="433"/>
            <ac:spMk id="28" creationId="{A93193CF-E8E2-4F64-9B68-1E9A3601CE8D}"/>
          </ac:spMkLst>
        </pc:spChg>
        <pc:spChg chg="add del mod">
          <ac:chgData name="심 준보" userId="06a4e3f7a1b23af9" providerId="LiveId" clId="{3727D3BE-1EE3-4C8C-83C1-E7529FA5CD44}" dt="2019-07-21T13:15:09.929" v="1756" actId="478"/>
          <ac:spMkLst>
            <pc:docMk/>
            <pc:sldMk cId="2027232558" sldId="433"/>
            <ac:spMk id="29" creationId="{6FFA633C-009A-4989-AF1C-109B45E76094}"/>
          </ac:spMkLst>
        </pc:spChg>
        <pc:spChg chg="add del mod">
          <ac:chgData name="심 준보" userId="06a4e3f7a1b23af9" providerId="LiveId" clId="{3727D3BE-1EE3-4C8C-83C1-E7529FA5CD44}" dt="2019-07-21T13:14:53.026" v="1748" actId="478"/>
          <ac:spMkLst>
            <pc:docMk/>
            <pc:sldMk cId="2027232558" sldId="433"/>
            <ac:spMk id="31" creationId="{63CE171B-C67A-4A20-869D-B08C213372F1}"/>
          </ac:spMkLst>
        </pc:spChg>
        <pc:spChg chg="add mod">
          <ac:chgData name="심 준보" userId="06a4e3f7a1b23af9" providerId="LiveId" clId="{3727D3BE-1EE3-4C8C-83C1-E7529FA5CD44}" dt="2019-07-21T13:15:16.932" v="1757" actId="164"/>
          <ac:spMkLst>
            <pc:docMk/>
            <pc:sldMk cId="2027232558" sldId="433"/>
            <ac:spMk id="32" creationId="{B0C29952-7542-4D32-ABA1-076A71922806}"/>
          </ac:spMkLst>
        </pc:spChg>
        <pc:spChg chg="add mod">
          <ac:chgData name="심 준보" userId="06a4e3f7a1b23af9" providerId="LiveId" clId="{3727D3BE-1EE3-4C8C-83C1-E7529FA5CD44}" dt="2019-07-21T13:15:16.932" v="1757" actId="164"/>
          <ac:spMkLst>
            <pc:docMk/>
            <pc:sldMk cId="2027232558" sldId="433"/>
            <ac:spMk id="33" creationId="{B81B129F-13EB-49F3-8647-10AEAC6008F4}"/>
          </ac:spMkLst>
        </pc:spChg>
        <pc:spChg chg="add">
          <ac:chgData name="심 준보" userId="06a4e3f7a1b23af9" providerId="LiveId" clId="{3727D3BE-1EE3-4C8C-83C1-E7529FA5CD44}" dt="2019-07-21T13:17:39.017" v="1836"/>
          <ac:spMkLst>
            <pc:docMk/>
            <pc:sldMk cId="2027232558" sldId="433"/>
            <ac:spMk id="49" creationId="{923354DC-11DB-4C81-9C0A-37BFDBF080CE}"/>
          </ac:spMkLst>
        </pc:spChg>
        <pc:spChg chg="add">
          <ac:chgData name="심 준보" userId="06a4e3f7a1b23af9" providerId="LiveId" clId="{3727D3BE-1EE3-4C8C-83C1-E7529FA5CD44}" dt="2019-07-21T13:17:39.017" v="1836"/>
          <ac:spMkLst>
            <pc:docMk/>
            <pc:sldMk cId="2027232558" sldId="433"/>
            <ac:spMk id="50" creationId="{616FBEC2-8214-4B3D-AFDF-56C31D6F6F15}"/>
          </ac:spMkLst>
        </pc:spChg>
        <pc:spChg chg="add">
          <ac:chgData name="심 준보" userId="06a4e3f7a1b23af9" providerId="LiveId" clId="{3727D3BE-1EE3-4C8C-83C1-E7529FA5CD44}" dt="2019-07-21T13:17:39.017" v="1836"/>
          <ac:spMkLst>
            <pc:docMk/>
            <pc:sldMk cId="2027232558" sldId="433"/>
            <ac:spMk id="51" creationId="{61ADA627-0587-4A9A-BA2B-32BA49DD6C5D}"/>
          </ac:spMkLst>
        </pc:spChg>
        <pc:spChg chg="add del mod">
          <ac:chgData name="심 준보" userId="06a4e3f7a1b23af9" providerId="LiveId" clId="{3727D3BE-1EE3-4C8C-83C1-E7529FA5CD44}" dt="2019-07-21T13:19:46.186" v="2227" actId="20577"/>
          <ac:spMkLst>
            <pc:docMk/>
            <pc:sldMk cId="2027232558" sldId="433"/>
            <ac:spMk id="90" creationId="{00000000-0000-0000-0000-000000000000}"/>
          </ac:spMkLst>
        </pc:spChg>
        <pc:grpChg chg="add del mod">
          <ac:chgData name="심 준보" userId="06a4e3f7a1b23af9" providerId="LiveId" clId="{3727D3BE-1EE3-4C8C-83C1-E7529FA5CD44}" dt="2019-07-21T13:17:38.130" v="1835" actId="478"/>
          <ac:grpSpMkLst>
            <pc:docMk/>
            <pc:sldMk cId="2027232558" sldId="433"/>
            <ac:grpSpMk id="19" creationId="{759C795D-0E2F-437E-8616-87ABE95B2FD6}"/>
          </ac:grpSpMkLst>
        </pc:grpChg>
        <pc:grpChg chg="add del mod">
          <ac:chgData name="심 준보" userId="06a4e3f7a1b23af9" providerId="LiveId" clId="{3727D3BE-1EE3-4C8C-83C1-E7529FA5CD44}" dt="2019-07-21T13:17:38.130" v="1835" actId="478"/>
          <ac:grpSpMkLst>
            <pc:docMk/>
            <pc:sldMk cId="2027232558" sldId="433"/>
            <ac:grpSpMk id="35" creationId="{CF3C268A-8C4E-459C-8876-3E75C835A25D}"/>
          </ac:grpSpMkLst>
        </pc:grpChg>
        <pc:grpChg chg="add del mod">
          <ac:chgData name="심 준보" userId="06a4e3f7a1b23af9" providerId="LiveId" clId="{3727D3BE-1EE3-4C8C-83C1-E7529FA5CD44}" dt="2019-07-21T13:17:38.130" v="1835" actId="478"/>
          <ac:grpSpMkLst>
            <pc:docMk/>
            <pc:sldMk cId="2027232558" sldId="433"/>
            <ac:grpSpMk id="42" creationId="{2D49BD0B-F523-450A-A336-46E654C50D70}"/>
          </ac:grpSpMkLst>
        </pc:grpChg>
        <pc:grpChg chg="add">
          <ac:chgData name="심 준보" userId="06a4e3f7a1b23af9" providerId="LiveId" clId="{3727D3BE-1EE3-4C8C-83C1-E7529FA5CD44}" dt="2019-07-21T13:17:39.017" v="1836"/>
          <ac:grpSpMkLst>
            <pc:docMk/>
            <pc:sldMk cId="2027232558" sldId="433"/>
            <ac:grpSpMk id="52" creationId="{83F06539-E9CD-4417-B40B-E6468BE19C67}"/>
          </ac:grpSpMkLst>
        </pc:grpChg>
        <pc:grpChg chg="add">
          <ac:chgData name="심 준보" userId="06a4e3f7a1b23af9" providerId="LiveId" clId="{3727D3BE-1EE3-4C8C-83C1-E7529FA5CD44}" dt="2019-07-21T13:17:39.017" v="1836"/>
          <ac:grpSpMkLst>
            <pc:docMk/>
            <pc:sldMk cId="2027232558" sldId="433"/>
            <ac:grpSpMk id="62" creationId="{FECD79D3-C9FE-4942-B343-823D13AE2714}"/>
          </ac:grpSpMkLst>
        </pc:grpChg>
        <pc:grpChg chg="add">
          <ac:chgData name="심 준보" userId="06a4e3f7a1b23af9" providerId="LiveId" clId="{3727D3BE-1EE3-4C8C-83C1-E7529FA5CD44}" dt="2019-07-21T13:17:39.017" v="1836"/>
          <ac:grpSpMkLst>
            <pc:docMk/>
            <pc:sldMk cId="2027232558" sldId="433"/>
            <ac:grpSpMk id="71" creationId="{AE3822AB-F000-4BA5-978F-CB1496465741}"/>
          </ac:grpSpMkLst>
        </pc:grpChg>
        <pc:picChg chg="add del mod">
          <ac:chgData name="심 준보" userId="06a4e3f7a1b23af9" providerId="LiveId" clId="{3727D3BE-1EE3-4C8C-83C1-E7529FA5CD44}" dt="2019-07-21T13:11:10.369" v="1604" actId="478"/>
          <ac:picMkLst>
            <pc:docMk/>
            <pc:sldMk cId="2027232558" sldId="433"/>
            <ac:picMk id="15" creationId="{98C9CE77-9103-4640-BB9B-24820DECC5BF}"/>
          </ac:picMkLst>
        </pc:picChg>
      </pc:sldChg>
      <pc:sldChg chg="add del">
        <pc:chgData name="심 준보" userId="06a4e3f7a1b23af9" providerId="LiveId" clId="{3727D3BE-1EE3-4C8C-83C1-E7529FA5CD44}" dt="2019-07-21T12:09:47.241" v="412" actId="2696"/>
        <pc:sldMkLst>
          <pc:docMk/>
          <pc:sldMk cId="3190559612" sldId="433"/>
        </pc:sldMkLst>
      </pc:sldChg>
      <pc:sldChg chg="addSp delSp modSp add">
        <pc:chgData name="심 준보" userId="06a4e3f7a1b23af9" providerId="LiveId" clId="{3727D3BE-1EE3-4C8C-83C1-E7529FA5CD44}" dt="2019-07-21T13:19:42.337" v="2226"/>
        <pc:sldMkLst>
          <pc:docMk/>
          <pc:sldMk cId="4028784657" sldId="434"/>
        </pc:sldMkLst>
        <pc:spChg chg="mod">
          <ac:chgData name="심 준보" userId="06a4e3f7a1b23af9" providerId="LiveId" clId="{3727D3BE-1EE3-4C8C-83C1-E7529FA5CD44}" dt="2019-07-21T12:40:33.886" v="1285"/>
          <ac:spMkLst>
            <pc:docMk/>
            <pc:sldMk cId="4028784657" sldId="434"/>
            <ac:spMk id="8" creationId="{00000000-0000-0000-0000-000000000000}"/>
          </ac:spMkLst>
        </pc:spChg>
        <pc:spChg chg="mod">
          <ac:chgData name="심 준보" userId="06a4e3f7a1b23af9" providerId="LiveId" clId="{3727D3BE-1EE3-4C8C-83C1-E7529FA5CD44}" dt="2019-07-21T12:40:04.520" v="1208"/>
          <ac:spMkLst>
            <pc:docMk/>
            <pc:sldMk cId="4028784657" sldId="434"/>
            <ac:spMk id="14" creationId="{00000000-0000-0000-0000-000000000000}"/>
          </ac:spMkLst>
        </pc:spChg>
        <pc:spChg chg="add mod">
          <ac:chgData name="심 준보" userId="06a4e3f7a1b23af9" providerId="LiveId" clId="{3727D3BE-1EE3-4C8C-83C1-E7529FA5CD44}" dt="2019-07-21T13:19:42.337" v="2226"/>
          <ac:spMkLst>
            <pc:docMk/>
            <pc:sldMk cId="4028784657" sldId="434"/>
            <ac:spMk id="15" creationId="{C82C1E73-F538-4366-A10E-010E13404309}"/>
          </ac:spMkLst>
        </pc:spChg>
        <pc:spChg chg="add mod">
          <ac:chgData name="심 준보" userId="06a4e3f7a1b23af9" providerId="LiveId" clId="{3727D3BE-1EE3-4C8C-83C1-E7529FA5CD44}" dt="2019-07-21T13:15:46.513" v="1773" actId="20577"/>
          <ac:spMkLst>
            <pc:docMk/>
            <pc:sldMk cId="4028784657" sldId="434"/>
            <ac:spMk id="16" creationId="{22D9F99C-1918-4DEE-AE34-FF057DCD8FD6}"/>
          </ac:spMkLst>
        </pc:spChg>
        <pc:spChg chg="add mod">
          <ac:chgData name="심 준보" userId="06a4e3f7a1b23af9" providerId="LiveId" clId="{3727D3BE-1EE3-4C8C-83C1-E7529FA5CD44}" dt="2019-07-21T13:15:48.929" v="1777" actId="20577"/>
          <ac:spMkLst>
            <pc:docMk/>
            <pc:sldMk cId="4028784657" sldId="434"/>
            <ac:spMk id="17" creationId="{C0B1DC28-F07E-4AD1-9B48-02A1B2D49B89}"/>
          </ac:spMkLst>
        </pc:spChg>
        <pc:spChg chg="add mod">
          <ac:chgData name="심 준보" userId="06a4e3f7a1b23af9" providerId="LiveId" clId="{3727D3BE-1EE3-4C8C-83C1-E7529FA5CD44}" dt="2019-07-21T13:15:44.105" v="1769" actId="20577"/>
          <ac:spMkLst>
            <pc:docMk/>
            <pc:sldMk cId="4028784657" sldId="434"/>
            <ac:spMk id="18" creationId="{C6162FAC-9313-4968-B4D3-CF52DA7AB991}"/>
          </ac:spMkLst>
        </pc:spChg>
        <pc:spChg chg="add mod">
          <ac:chgData name="심 준보" userId="06a4e3f7a1b23af9" providerId="LiveId" clId="{3727D3BE-1EE3-4C8C-83C1-E7529FA5CD44}" dt="2019-07-21T13:16:27.682" v="1814" actId="1037"/>
          <ac:spMkLst>
            <pc:docMk/>
            <pc:sldMk cId="4028784657" sldId="434"/>
            <ac:spMk id="40" creationId="{94620C8B-9AD4-4999-8467-B9D3356B39B3}"/>
          </ac:spMkLst>
        </pc:spChg>
        <pc:spChg chg="add mod">
          <ac:chgData name="심 준보" userId="06a4e3f7a1b23af9" providerId="LiveId" clId="{3727D3BE-1EE3-4C8C-83C1-E7529FA5CD44}" dt="2019-07-21T13:17:55.115" v="1845" actId="1038"/>
          <ac:spMkLst>
            <pc:docMk/>
            <pc:sldMk cId="4028784657" sldId="434"/>
            <ac:spMk id="41" creationId="{87EA5B7D-DD7F-4EEA-8CEF-5EEA8D99DC4F}"/>
          </ac:spMkLst>
        </pc:spChg>
        <pc:spChg chg="add mod">
          <ac:chgData name="심 준보" userId="06a4e3f7a1b23af9" providerId="LiveId" clId="{3727D3BE-1EE3-4C8C-83C1-E7529FA5CD44}" dt="2019-07-21T13:18:06.962" v="1854" actId="1038"/>
          <ac:spMkLst>
            <pc:docMk/>
            <pc:sldMk cId="4028784657" sldId="434"/>
            <ac:spMk id="42" creationId="{F62E16BC-E578-4CC0-98AF-7BCBF7F5D0FE}"/>
          </ac:spMkLst>
        </pc:spChg>
        <pc:spChg chg="add mod">
          <ac:chgData name="심 준보" userId="06a4e3f7a1b23af9" providerId="LiveId" clId="{3727D3BE-1EE3-4C8C-83C1-E7529FA5CD44}" dt="2019-07-21T13:16:38.418" v="1818" actId="571"/>
          <ac:spMkLst>
            <pc:docMk/>
            <pc:sldMk cId="4028784657" sldId="434"/>
            <ac:spMk id="43" creationId="{F6EC1CE1-4EEB-45FD-90DE-F59B0F7C6F7D}"/>
          </ac:spMkLst>
        </pc:spChg>
        <pc:spChg chg="add mod">
          <ac:chgData name="심 준보" userId="06a4e3f7a1b23af9" providerId="LiveId" clId="{3727D3BE-1EE3-4C8C-83C1-E7529FA5CD44}" dt="2019-07-21T13:16:37.866" v="1817" actId="571"/>
          <ac:spMkLst>
            <pc:docMk/>
            <pc:sldMk cId="4028784657" sldId="434"/>
            <ac:spMk id="44" creationId="{C6979585-546D-46A7-A8D2-F085ECBA1A00}"/>
          </ac:spMkLst>
        </pc:spChg>
        <pc:spChg chg="add mod">
          <ac:chgData name="심 준보" userId="06a4e3f7a1b23af9" providerId="LiveId" clId="{3727D3BE-1EE3-4C8C-83C1-E7529FA5CD44}" dt="2019-07-21T13:16:42.147" v="1819" actId="571"/>
          <ac:spMkLst>
            <pc:docMk/>
            <pc:sldMk cId="4028784657" sldId="434"/>
            <ac:spMk id="45" creationId="{DB869885-03DA-4668-8CF7-349BDDB076F1}"/>
          </ac:spMkLst>
        </pc:spChg>
        <pc:spChg chg="add mod">
          <ac:chgData name="심 준보" userId="06a4e3f7a1b23af9" providerId="LiveId" clId="{3727D3BE-1EE3-4C8C-83C1-E7529FA5CD44}" dt="2019-07-21T13:16:44.155" v="1820" actId="571"/>
          <ac:spMkLst>
            <pc:docMk/>
            <pc:sldMk cId="4028784657" sldId="434"/>
            <ac:spMk id="46" creationId="{36A05171-8341-47B6-AF36-47E910801A27}"/>
          </ac:spMkLst>
        </pc:spChg>
        <pc:spChg chg="add mod">
          <ac:chgData name="심 준보" userId="06a4e3f7a1b23af9" providerId="LiveId" clId="{3727D3BE-1EE3-4C8C-83C1-E7529FA5CD44}" dt="2019-07-21T13:16:50.771" v="1822" actId="571"/>
          <ac:spMkLst>
            <pc:docMk/>
            <pc:sldMk cId="4028784657" sldId="434"/>
            <ac:spMk id="47" creationId="{4B159176-3BC4-40D0-A5CD-124575315312}"/>
          </ac:spMkLst>
        </pc:spChg>
        <pc:spChg chg="add mod">
          <ac:chgData name="심 준보" userId="06a4e3f7a1b23af9" providerId="LiveId" clId="{3727D3BE-1EE3-4C8C-83C1-E7529FA5CD44}" dt="2019-07-21T13:16:50.771" v="1822" actId="571"/>
          <ac:spMkLst>
            <pc:docMk/>
            <pc:sldMk cId="4028784657" sldId="434"/>
            <ac:spMk id="48" creationId="{1FDA23D6-8B48-4503-B8AF-8DC02D142697}"/>
          </ac:spMkLst>
        </pc:spChg>
        <pc:spChg chg="add del mod">
          <ac:chgData name="심 준보" userId="06a4e3f7a1b23af9" providerId="LiveId" clId="{3727D3BE-1EE3-4C8C-83C1-E7529FA5CD44}" dt="2019-07-21T13:17:09.218" v="1826" actId="478"/>
          <ac:spMkLst>
            <pc:docMk/>
            <pc:sldMk cId="4028784657" sldId="434"/>
            <ac:spMk id="49" creationId="{C10BA141-93BD-441F-AE78-EFC5D1B4B361}"/>
          </ac:spMkLst>
        </pc:spChg>
        <pc:spChg chg="add mod">
          <ac:chgData name="심 준보" userId="06a4e3f7a1b23af9" providerId="LiveId" clId="{3727D3BE-1EE3-4C8C-83C1-E7529FA5CD44}" dt="2019-07-21T13:17:14.769" v="1829" actId="20577"/>
          <ac:spMkLst>
            <pc:docMk/>
            <pc:sldMk cId="4028784657" sldId="434"/>
            <ac:spMk id="50" creationId="{5A82BCF8-4313-4727-86C8-6535C3C43D9C}"/>
          </ac:spMkLst>
        </pc:spChg>
        <pc:spChg chg="add mod">
          <ac:chgData name="심 준보" userId="06a4e3f7a1b23af9" providerId="LiveId" clId="{3727D3BE-1EE3-4C8C-83C1-E7529FA5CD44}" dt="2019-07-21T13:18:09.826" v="1855" actId="1038"/>
          <ac:spMkLst>
            <pc:docMk/>
            <pc:sldMk cId="4028784657" sldId="434"/>
            <ac:spMk id="51" creationId="{5C4E270E-79C8-485C-8914-C47D7C7D45B2}"/>
          </ac:spMkLst>
        </pc:spChg>
        <pc:spChg chg="add mod">
          <ac:chgData name="심 준보" userId="06a4e3f7a1b23af9" providerId="LiveId" clId="{3727D3BE-1EE3-4C8C-83C1-E7529FA5CD44}" dt="2019-07-21T13:17:26.074" v="1832" actId="20577"/>
          <ac:spMkLst>
            <pc:docMk/>
            <pc:sldMk cId="4028784657" sldId="434"/>
            <ac:spMk id="52" creationId="{B26CC886-7CD1-4287-B99E-474EF84F1B10}"/>
          </ac:spMkLst>
        </pc:spChg>
        <pc:spChg chg="add del">
          <ac:chgData name="심 준보" userId="06a4e3f7a1b23af9" providerId="LiveId" clId="{3727D3BE-1EE3-4C8C-83C1-E7529FA5CD44}" dt="2019-07-21T13:11:57.505" v="1634" actId="478"/>
          <ac:spMkLst>
            <pc:docMk/>
            <pc:sldMk cId="4028784657" sldId="434"/>
            <ac:spMk id="90" creationId="{00000000-0000-0000-0000-000000000000}"/>
          </ac:spMkLst>
        </pc:spChg>
        <pc:grpChg chg="mod">
          <ac:chgData name="심 준보" userId="06a4e3f7a1b23af9" providerId="LiveId" clId="{3727D3BE-1EE3-4C8C-83C1-E7529FA5CD44}" dt="2019-07-21T12:40:33.886" v="1285"/>
          <ac:grpSpMkLst>
            <pc:docMk/>
            <pc:sldMk cId="4028784657" sldId="434"/>
            <ac:grpSpMk id="4" creationId="{00000000-0000-0000-0000-000000000000}"/>
          </ac:grpSpMkLst>
        </pc:grpChg>
        <pc:grpChg chg="add mod">
          <ac:chgData name="심 준보" userId="06a4e3f7a1b23af9" providerId="LiveId" clId="{3727D3BE-1EE3-4C8C-83C1-E7529FA5CD44}" dt="2019-07-21T13:16:55.651" v="1823" actId="571"/>
          <ac:grpSpMkLst>
            <pc:docMk/>
            <pc:sldMk cId="4028784657" sldId="434"/>
            <ac:grpSpMk id="19" creationId="{E83C81D7-D919-4344-BBD7-256631C2AF34}"/>
          </ac:grpSpMkLst>
        </pc:grpChg>
        <pc:grpChg chg="add mod">
          <ac:chgData name="심 준보" userId="06a4e3f7a1b23af9" providerId="LiveId" clId="{3727D3BE-1EE3-4C8C-83C1-E7529FA5CD44}" dt="2019-07-21T13:17:12.459" v="1827" actId="571"/>
          <ac:grpSpMkLst>
            <pc:docMk/>
            <pc:sldMk cId="4028784657" sldId="434"/>
            <ac:grpSpMk id="26" creationId="{CCB05139-D733-4388-A553-100F8BD274B1}"/>
          </ac:grpSpMkLst>
        </pc:grpChg>
        <pc:grpChg chg="add mod">
          <ac:chgData name="심 준보" userId="06a4e3f7a1b23af9" providerId="LiveId" clId="{3727D3BE-1EE3-4C8C-83C1-E7529FA5CD44}" dt="2019-07-21T13:17:24.715" v="1831" actId="571"/>
          <ac:grpSpMkLst>
            <pc:docMk/>
            <pc:sldMk cId="4028784657" sldId="434"/>
            <ac:grpSpMk id="33" creationId="{402727FF-8780-414D-9086-5EF87A0B4BD2}"/>
          </ac:grpSpMkLst>
        </pc:grpChg>
      </pc:sldChg>
      <pc:sldChg chg="addSp delSp modSp add">
        <pc:chgData name="심 준보" userId="06a4e3f7a1b23af9" providerId="LiveId" clId="{3727D3BE-1EE3-4C8C-83C1-E7529FA5CD44}" dt="2019-07-21T13:20:55.036" v="2542" actId="6549"/>
        <pc:sldMkLst>
          <pc:docMk/>
          <pc:sldMk cId="1662399136" sldId="435"/>
        </pc:sldMkLst>
        <pc:spChg chg="mod">
          <ac:chgData name="심 준보" userId="06a4e3f7a1b23af9" providerId="LiveId" clId="{3727D3BE-1EE3-4C8C-83C1-E7529FA5CD44}" dt="2019-07-21T12:40:44.671" v="1303"/>
          <ac:spMkLst>
            <pc:docMk/>
            <pc:sldMk cId="1662399136" sldId="435"/>
            <ac:spMk id="8" creationId="{00000000-0000-0000-0000-000000000000}"/>
          </ac:spMkLst>
        </pc:spChg>
        <pc:spChg chg="mod">
          <ac:chgData name="심 준보" userId="06a4e3f7a1b23af9" providerId="LiveId" clId="{3727D3BE-1EE3-4C8C-83C1-E7529FA5CD44}" dt="2019-07-21T12:40:47.895" v="1312"/>
          <ac:spMkLst>
            <pc:docMk/>
            <pc:sldMk cId="1662399136" sldId="435"/>
            <ac:spMk id="14" creationId="{00000000-0000-0000-0000-000000000000}"/>
          </ac:spMkLst>
        </pc:spChg>
        <pc:spChg chg="add mod">
          <ac:chgData name="심 준보" userId="06a4e3f7a1b23af9" providerId="LiveId" clId="{3727D3BE-1EE3-4C8C-83C1-E7529FA5CD44}" dt="2019-07-21T13:20:55.036" v="2542" actId="6549"/>
          <ac:spMkLst>
            <pc:docMk/>
            <pc:sldMk cId="1662399136" sldId="435"/>
            <ac:spMk id="15" creationId="{339EA28C-56E7-4E0F-92A3-82B1C5B75324}"/>
          </ac:spMkLst>
        </pc:spChg>
        <pc:spChg chg="add del">
          <ac:chgData name="심 준보" userId="06a4e3f7a1b23af9" providerId="LiveId" clId="{3727D3BE-1EE3-4C8C-83C1-E7529FA5CD44}" dt="2019-07-21T13:17:43.178" v="1839" actId="478"/>
          <ac:spMkLst>
            <pc:docMk/>
            <pc:sldMk cId="1662399136" sldId="435"/>
            <ac:spMk id="16" creationId="{AE74BE9A-9B9F-4D62-890A-AAD0AF5978EE}"/>
          </ac:spMkLst>
        </pc:spChg>
        <pc:spChg chg="add del">
          <ac:chgData name="심 준보" userId="06a4e3f7a1b23af9" providerId="LiveId" clId="{3727D3BE-1EE3-4C8C-83C1-E7529FA5CD44}" dt="2019-07-21T13:17:43.178" v="1839" actId="478"/>
          <ac:spMkLst>
            <pc:docMk/>
            <pc:sldMk cId="1662399136" sldId="435"/>
            <ac:spMk id="17" creationId="{B186F5DB-8A98-466C-9752-44ADCA3C98CE}"/>
          </ac:spMkLst>
        </pc:spChg>
        <pc:spChg chg="add del">
          <ac:chgData name="심 준보" userId="06a4e3f7a1b23af9" providerId="LiveId" clId="{3727D3BE-1EE3-4C8C-83C1-E7529FA5CD44}" dt="2019-07-21T13:17:43.178" v="1839" actId="478"/>
          <ac:spMkLst>
            <pc:docMk/>
            <pc:sldMk cId="1662399136" sldId="435"/>
            <ac:spMk id="18" creationId="{481D7DA0-0F9D-4BC0-A312-5D2E027A8512}"/>
          </ac:spMkLst>
        </pc:spChg>
        <pc:spChg chg="add del">
          <ac:chgData name="심 준보" userId="06a4e3f7a1b23af9" providerId="LiveId" clId="{3727D3BE-1EE3-4C8C-83C1-E7529FA5CD44}" dt="2019-07-21T13:17:42.548" v="1838"/>
          <ac:spMkLst>
            <pc:docMk/>
            <pc:sldMk cId="1662399136" sldId="435"/>
            <ac:spMk id="40" creationId="{F8ABBB71-8BF5-44E5-A554-88C80980C82D}"/>
          </ac:spMkLst>
        </pc:spChg>
        <pc:spChg chg="add del">
          <ac:chgData name="심 준보" userId="06a4e3f7a1b23af9" providerId="LiveId" clId="{3727D3BE-1EE3-4C8C-83C1-E7529FA5CD44}" dt="2019-07-21T13:17:42.548" v="1838"/>
          <ac:spMkLst>
            <pc:docMk/>
            <pc:sldMk cId="1662399136" sldId="435"/>
            <ac:spMk id="41" creationId="{1415B2AF-F355-4A6E-AA7C-2D4322FA22CE}"/>
          </ac:spMkLst>
        </pc:spChg>
        <pc:spChg chg="add del">
          <ac:chgData name="심 준보" userId="06a4e3f7a1b23af9" providerId="LiveId" clId="{3727D3BE-1EE3-4C8C-83C1-E7529FA5CD44}" dt="2019-07-21T13:17:42.548" v="1838"/>
          <ac:spMkLst>
            <pc:docMk/>
            <pc:sldMk cId="1662399136" sldId="435"/>
            <ac:spMk id="42" creationId="{61FAE1F5-896B-44AA-942B-7F939CBEA09A}"/>
          </ac:spMkLst>
        </pc:spChg>
        <pc:spChg chg="add">
          <ac:chgData name="심 준보" userId="06a4e3f7a1b23af9" providerId="LiveId" clId="{3727D3BE-1EE3-4C8C-83C1-E7529FA5CD44}" dt="2019-07-21T13:17:43.808" v="1840"/>
          <ac:spMkLst>
            <pc:docMk/>
            <pc:sldMk cId="1662399136" sldId="435"/>
            <ac:spMk id="72" creationId="{6AA910B1-2B58-487E-90C8-7868CA8968BB}"/>
          </ac:spMkLst>
        </pc:spChg>
        <pc:spChg chg="add">
          <ac:chgData name="심 준보" userId="06a4e3f7a1b23af9" providerId="LiveId" clId="{3727D3BE-1EE3-4C8C-83C1-E7529FA5CD44}" dt="2019-07-21T13:17:43.808" v="1840"/>
          <ac:spMkLst>
            <pc:docMk/>
            <pc:sldMk cId="1662399136" sldId="435"/>
            <ac:spMk id="73" creationId="{30F603B3-110B-4FD1-B65F-17556F8A772B}"/>
          </ac:spMkLst>
        </pc:spChg>
        <pc:spChg chg="add">
          <ac:chgData name="심 준보" userId="06a4e3f7a1b23af9" providerId="LiveId" clId="{3727D3BE-1EE3-4C8C-83C1-E7529FA5CD44}" dt="2019-07-21T13:17:43.808" v="1840"/>
          <ac:spMkLst>
            <pc:docMk/>
            <pc:sldMk cId="1662399136" sldId="435"/>
            <ac:spMk id="74" creationId="{313EFC1E-BB28-4B9B-B2EE-36B45FD315B1}"/>
          </ac:spMkLst>
        </pc:spChg>
        <pc:spChg chg="add del">
          <ac:chgData name="심 준보" userId="06a4e3f7a1b23af9" providerId="LiveId" clId="{3727D3BE-1EE3-4C8C-83C1-E7529FA5CD44}" dt="2019-07-21T13:11:59.362" v="1635" actId="478"/>
          <ac:spMkLst>
            <pc:docMk/>
            <pc:sldMk cId="1662399136" sldId="435"/>
            <ac:spMk id="90" creationId="{00000000-0000-0000-0000-000000000000}"/>
          </ac:spMkLst>
        </pc:spChg>
        <pc:spChg chg="mod">
          <ac:chgData name="심 준보" userId="06a4e3f7a1b23af9" providerId="LiveId" clId="{3727D3BE-1EE3-4C8C-83C1-E7529FA5CD44}" dt="2019-07-21T13:18:18.874" v="1860" actId="1038"/>
          <ac:spMkLst>
            <pc:docMk/>
            <pc:sldMk cId="1662399136" sldId="435"/>
            <ac:spMk id="94" creationId="{A610E5A0-D6CB-4AAE-B84B-1C00F77635E8}"/>
          </ac:spMkLst>
        </pc:spChg>
        <pc:spChg chg="mod">
          <ac:chgData name="심 준보" userId="06a4e3f7a1b23af9" providerId="LiveId" clId="{3727D3BE-1EE3-4C8C-83C1-E7529FA5CD44}" dt="2019-07-21T13:18:25.626" v="1864" actId="1038"/>
          <ac:spMkLst>
            <pc:docMk/>
            <pc:sldMk cId="1662399136" sldId="435"/>
            <ac:spMk id="103" creationId="{4AA4CEC7-4FAF-481E-BC68-2D3103A633B1}"/>
          </ac:spMkLst>
        </pc:spChg>
        <pc:spChg chg="mod">
          <ac:chgData name="심 준보" userId="06a4e3f7a1b23af9" providerId="LiveId" clId="{3727D3BE-1EE3-4C8C-83C1-E7529FA5CD44}" dt="2019-07-21T13:18:21.827" v="1861" actId="1038"/>
          <ac:spMkLst>
            <pc:docMk/>
            <pc:sldMk cId="1662399136" sldId="435"/>
            <ac:spMk id="104" creationId="{C368AC2D-0CA6-4419-A7D9-D4F4BE963C1B}"/>
          </ac:spMkLst>
        </pc:spChg>
        <pc:grpChg chg="mod">
          <ac:chgData name="심 준보" userId="06a4e3f7a1b23af9" providerId="LiveId" clId="{3727D3BE-1EE3-4C8C-83C1-E7529FA5CD44}" dt="2019-07-21T12:40:37.718" v="1286"/>
          <ac:grpSpMkLst>
            <pc:docMk/>
            <pc:sldMk cId="1662399136" sldId="435"/>
            <ac:grpSpMk id="4" creationId="{00000000-0000-0000-0000-000000000000}"/>
          </ac:grpSpMkLst>
        </pc:grpChg>
        <pc:grpChg chg="add del">
          <ac:chgData name="심 준보" userId="06a4e3f7a1b23af9" providerId="LiveId" clId="{3727D3BE-1EE3-4C8C-83C1-E7529FA5CD44}" dt="2019-07-21T13:17:43.178" v="1839" actId="478"/>
          <ac:grpSpMkLst>
            <pc:docMk/>
            <pc:sldMk cId="1662399136" sldId="435"/>
            <ac:grpSpMk id="19" creationId="{D2C7FBB8-349C-4CC1-BD6F-4B131A7DA39C}"/>
          </ac:grpSpMkLst>
        </pc:grpChg>
        <pc:grpChg chg="add del">
          <ac:chgData name="심 준보" userId="06a4e3f7a1b23af9" providerId="LiveId" clId="{3727D3BE-1EE3-4C8C-83C1-E7529FA5CD44}" dt="2019-07-21T13:17:43.178" v="1839" actId="478"/>
          <ac:grpSpMkLst>
            <pc:docMk/>
            <pc:sldMk cId="1662399136" sldId="435"/>
            <ac:grpSpMk id="26" creationId="{16F7DDB5-90C0-4218-BF6D-140FC68BA67E}"/>
          </ac:grpSpMkLst>
        </pc:grpChg>
        <pc:grpChg chg="add del">
          <ac:chgData name="심 준보" userId="06a4e3f7a1b23af9" providerId="LiveId" clId="{3727D3BE-1EE3-4C8C-83C1-E7529FA5CD44}" dt="2019-07-21T13:17:43.178" v="1839" actId="478"/>
          <ac:grpSpMkLst>
            <pc:docMk/>
            <pc:sldMk cId="1662399136" sldId="435"/>
            <ac:grpSpMk id="33" creationId="{5C909F37-3D70-4BA5-AD60-F4441EC112AE}"/>
          </ac:grpSpMkLst>
        </pc:grpChg>
        <pc:grpChg chg="add del mod">
          <ac:chgData name="심 준보" userId="06a4e3f7a1b23af9" providerId="LiveId" clId="{3727D3BE-1EE3-4C8C-83C1-E7529FA5CD44}" dt="2019-07-21T13:17:42.548" v="1838"/>
          <ac:grpSpMkLst>
            <pc:docMk/>
            <pc:sldMk cId="1662399136" sldId="435"/>
            <ac:grpSpMk id="43" creationId="{FFDC6F66-E77E-4199-9B1E-61DFCFC303CE}"/>
          </ac:grpSpMkLst>
        </pc:grpChg>
        <pc:grpChg chg="add del mod">
          <ac:chgData name="심 준보" userId="06a4e3f7a1b23af9" providerId="LiveId" clId="{3727D3BE-1EE3-4C8C-83C1-E7529FA5CD44}" dt="2019-07-21T13:17:42.548" v="1838"/>
          <ac:grpSpMkLst>
            <pc:docMk/>
            <pc:sldMk cId="1662399136" sldId="435"/>
            <ac:grpSpMk id="53" creationId="{79CE9434-5BEE-4A4A-8923-A759EE73FAEE}"/>
          </ac:grpSpMkLst>
        </pc:grpChg>
        <pc:grpChg chg="add del mod">
          <ac:chgData name="심 준보" userId="06a4e3f7a1b23af9" providerId="LiveId" clId="{3727D3BE-1EE3-4C8C-83C1-E7529FA5CD44}" dt="2019-07-21T13:17:42.548" v="1838"/>
          <ac:grpSpMkLst>
            <pc:docMk/>
            <pc:sldMk cId="1662399136" sldId="435"/>
            <ac:grpSpMk id="62" creationId="{83DDC4AF-2FD7-495D-8DD2-99C7C67A9D5B}"/>
          </ac:grpSpMkLst>
        </pc:grpChg>
        <pc:grpChg chg="add">
          <ac:chgData name="심 준보" userId="06a4e3f7a1b23af9" providerId="LiveId" clId="{3727D3BE-1EE3-4C8C-83C1-E7529FA5CD44}" dt="2019-07-21T13:17:43.808" v="1840"/>
          <ac:grpSpMkLst>
            <pc:docMk/>
            <pc:sldMk cId="1662399136" sldId="435"/>
            <ac:grpSpMk id="75" creationId="{56A3C6A4-C321-4397-903D-25CF3A8BE42E}"/>
          </ac:grpSpMkLst>
        </pc:grpChg>
        <pc:grpChg chg="add">
          <ac:chgData name="심 준보" userId="06a4e3f7a1b23af9" providerId="LiveId" clId="{3727D3BE-1EE3-4C8C-83C1-E7529FA5CD44}" dt="2019-07-21T13:17:43.808" v="1840"/>
          <ac:grpSpMkLst>
            <pc:docMk/>
            <pc:sldMk cId="1662399136" sldId="435"/>
            <ac:grpSpMk id="85" creationId="{51406270-C9B9-417D-83ED-2DD106E50771}"/>
          </ac:grpSpMkLst>
        </pc:grpChg>
        <pc:grpChg chg="add">
          <ac:chgData name="심 준보" userId="06a4e3f7a1b23af9" providerId="LiveId" clId="{3727D3BE-1EE3-4C8C-83C1-E7529FA5CD44}" dt="2019-07-21T13:17:43.808" v="1840"/>
          <ac:grpSpMkLst>
            <pc:docMk/>
            <pc:sldMk cId="1662399136" sldId="435"/>
            <ac:grpSpMk id="96" creationId="{19ED7948-F4AD-447F-B8B9-2C33D413B5A4}"/>
          </ac:grpSpMkLst>
        </pc:grpChg>
      </pc:sldChg>
      <pc:sldChg chg="addSp delSp modSp add">
        <pc:chgData name="심 준보" userId="06a4e3f7a1b23af9" providerId="LiveId" clId="{3727D3BE-1EE3-4C8C-83C1-E7529FA5CD44}" dt="2019-07-21T13:28:32.019" v="2847" actId="113"/>
        <pc:sldMkLst>
          <pc:docMk/>
          <pc:sldMk cId="63312260" sldId="436"/>
        </pc:sldMkLst>
        <pc:spChg chg="add del">
          <ac:chgData name="심 준보" userId="06a4e3f7a1b23af9" providerId="LiveId" clId="{3727D3BE-1EE3-4C8C-83C1-E7529FA5CD44}" dt="2019-07-21T13:25:16.915" v="2781" actId="478"/>
          <ac:spMkLst>
            <pc:docMk/>
            <pc:sldMk cId="63312260" sldId="436"/>
            <ac:spMk id="5" creationId="{A390BA87-072B-49AB-AC32-1155661F4580}"/>
          </ac:spMkLst>
        </pc:spChg>
        <pc:spChg chg="mod">
          <ac:chgData name="심 준보" userId="06a4e3f7a1b23af9" providerId="LiveId" clId="{3727D3BE-1EE3-4C8C-83C1-E7529FA5CD44}" dt="2019-07-21T13:22:53.331" v="2779" actId="20577"/>
          <ac:spMkLst>
            <pc:docMk/>
            <pc:sldMk cId="63312260" sldId="436"/>
            <ac:spMk id="8" creationId="{00000000-0000-0000-0000-000000000000}"/>
          </ac:spMkLst>
        </pc:spChg>
        <pc:spChg chg="mod">
          <ac:chgData name="심 준보" userId="06a4e3f7a1b23af9" providerId="LiveId" clId="{3727D3BE-1EE3-4C8C-83C1-E7529FA5CD44}" dt="2019-07-21T13:22:39.354" v="2726"/>
          <ac:spMkLst>
            <pc:docMk/>
            <pc:sldMk cId="63312260" sldId="436"/>
            <ac:spMk id="14" creationId="{00000000-0000-0000-0000-000000000000}"/>
          </ac:spMkLst>
        </pc:spChg>
        <pc:graphicFrameChg chg="add mod modGraphic">
          <ac:chgData name="심 준보" userId="06a4e3f7a1b23af9" providerId="LiveId" clId="{3727D3BE-1EE3-4C8C-83C1-E7529FA5CD44}" dt="2019-07-21T13:28:32.019" v="2847" actId="113"/>
          <ac:graphicFrameMkLst>
            <pc:docMk/>
            <pc:sldMk cId="63312260" sldId="436"/>
            <ac:graphicFrameMk id="6" creationId="{7C6CC777-0A03-49B4-B42E-4F84A1993D8D}"/>
          </ac:graphicFrameMkLst>
        </pc:graphicFrameChg>
        <pc:picChg chg="del">
          <ac:chgData name="심 준보" userId="06a4e3f7a1b23af9" providerId="LiveId" clId="{3727D3BE-1EE3-4C8C-83C1-E7529FA5CD44}" dt="2019-07-21T13:22:12.033" v="2685" actId="478"/>
          <ac:picMkLst>
            <pc:docMk/>
            <pc:sldMk cId="63312260" sldId="436"/>
            <ac:picMk id="15" creationId="{AE8A876C-A327-4407-B277-12EE18369F5B}"/>
          </ac:picMkLst>
        </pc:picChg>
        <pc:picChg chg="del">
          <ac:chgData name="심 준보" userId="06a4e3f7a1b23af9" providerId="LiveId" clId="{3727D3BE-1EE3-4C8C-83C1-E7529FA5CD44}" dt="2019-07-21T13:22:12.617" v="2686" actId="478"/>
          <ac:picMkLst>
            <pc:docMk/>
            <pc:sldMk cId="63312260" sldId="436"/>
            <ac:picMk id="16" creationId="{EE1FCE27-4BF0-4CD1-AE33-BFD180339C4A}"/>
          </ac:picMkLst>
        </pc:picChg>
      </pc:sldChg>
      <pc:sldChg chg="add del">
        <pc:chgData name="심 준보" userId="06a4e3f7a1b23af9" providerId="LiveId" clId="{3727D3BE-1EE3-4C8C-83C1-E7529FA5CD44}" dt="2019-07-21T12:39:59.881" v="1201"/>
        <pc:sldMkLst>
          <pc:docMk/>
          <pc:sldMk cId="2039225013" sldId="436"/>
        </pc:sldMkLst>
      </pc:sldChg>
    </pc:docChg>
  </pc:docChgLst>
  <pc:docChgLst>
    <pc:chgData name="심 준보" userId="06a4e3f7a1b23af9" providerId="LiveId" clId="{DF22EBC2-7F87-4EDE-9ED3-D7E0C38A4FC4}"/>
    <pc:docChg chg="undo redo custSel addSld delSld modSld">
      <pc:chgData name="심 준보" userId="06a4e3f7a1b23af9" providerId="LiveId" clId="{DF22EBC2-7F87-4EDE-9ED3-D7E0C38A4FC4}" dt="2019-07-21T15:19:48.097" v="2538"/>
      <pc:docMkLst>
        <pc:docMk/>
      </pc:docMkLst>
      <pc:sldChg chg="modSp">
        <pc:chgData name="심 준보" userId="06a4e3f7a1b23af9" providerId="LiveId" clId="{DF22EBC2-7F87-4EDE-9ED3-D7E0C38A4FC4}" dt="2019-07-21T15:19:25.041" v="2506"/>
        <pc:sldMkLst>
          <pc:docMk/>
          <pc:sldMk cId="981518354" sldId="257"/>
        </pc:sldMkLst>
        <pc:spChg chg="mod">
          <ac:chgData name="심 준보" userId="06a4e3f7a1b23af9" providerId="LiveId" clId="{DF22EBC2-7F87-4EDE-9ED3-D7E0C38A4FC4}" dt="2019-07-21T13:46:10.492" v="139"/>
          <ac:spMkLst>
            <pc:docMk/>
            <pc:sldMk cId="981518354" sldId="257"/>
            <ac:spMk id="24" creationId="{00000000-0000-0000-0000-000000000000}"/>
          </ac:spMkLst>
        </pc:spChg>
        <pc:spChg chg="mod">
          <ac:chgData name="심 준보" userId="06a4e3f7a1b23af9" providerId="LiveId" clId="{DF22EBC2-7F87-4EDE-9ED3-D7E0C38A4FC4}" dt="2019-07-21T13:46:33.116" v="183"/>
          <ac:spMkLst>
            <pc:docMk/>
            <pc:sldMk cId="981518354" sldId="257"/>
            <ac:spMk id="27" creationId="{00000000-0000-0000-0000-000000000000}"/>
          </ac:spMkLst>
        </pc:spChg>
        <pc:spChg chg="mod">
          <ac:chgData name="심 준보" userId="06a4e3f7a1b23af9" providerId="LiveId" clId="{DF22EBC2-7F87-4EDE-9ED3-D7E0C38A4FC4}" dt="2019-07-21T13:47:34.140" v="216"/>
          <ac:spMkLst>
            <pc:docMk/>
            <pc:sldMk cId="981518354" sldId="257"/>
            <ac:spMk id="30" creationId="{00000000-0000-0000-0000-000000000000}"/>
          </ac:spMkLst>
        </pc:spChg>
        <pc:spChg chg="mod">
          <ac:chgData name="심 준보" userId="06a4e3f7a1b23af9" providerId="LiveId" clId="{DF22EBC2-7F87-4EDE-9ED3-D7E0C38A4FC4}" dt="2019-07-21T13:46:38.867" v="184" actId="1035"/>
          <ac:spMkLst>
            <pc:docMk/>
            <pc:sldMk cId="981518354" sldId="257"/>
            <ac:spMk id="34" creationId="{00000000-0000-0000-0000-000000000000}"/>
          </ac:spMkLst>
        </pc:spChg>
        <pc:spChg chg="mod">
          <ac:chgData name="심 준보" userId="06a4e3f7a1b23af9" providerId="LiveId" clId="{DF22EBC2-7F87-4EDE-9ED3-D7E0C38A4FC4}" dt="2019-07-21T15:18:55.090" v="2406" actId="1035"/>
          <ac:spMkLst>
            <pc:docMk/>
            <pc:sldMk cId="981518354" sldId="257"/>
            <ac:spMk id="38" creationId="{00000000-0000-0000-0000-000000000000}"/>
          </ac:spMkLst>
        </pc:spChg>
        <pc:spChg chg="mod">
          <ac:chgData name="심 준보" userId="06a4e3f7a1b23af9" providerId="LiveId" clId="{DF22EBC2-7F87-4EDE-9ED3-D7E0C38A4FC4}" dt="2019-07-21T15:11:24.441" v="1809" actId="1036"/>
          <ac:spMkLst>
            <pc:docMk/>
            <pc:sldMk cId="981518354" sldId="257"/>
            <ac:spMk id="45" creationId="{00000000-0000-0000-0000-000000000000}"/>
          </ac:spMkLst>
        </pc:spChg>
        <pc:spChg chg="mod">
          <ac:chgData name="심 준보" userId="06a4e3f7a1b23af9" providerId="LiveId" clId="{DF22EBC2-7F87-4EDE-9ED3-D7E0C38A4FC4}" dt="2019-07-21T15:19:25.041" v="2506"/>
          <ac:spMkLst>
            <pc:docMk/>
            <pc:sldMk cId="981518354" sldId="257"/>
            <ac:spMk id="48" creationId="{00000000-0000-0000-0000-000000000000}"/>
          </ac:spMkLst>
        </pc:spChg>
      </pc:sldChg>
      <pc:sldChg chg="modSp">
        <pc:chgData name="심 준보" userId="06a4e3f7a1b23af9" providerId="LiveId" clId="{DF22EBC2-7F87-4EDE-9ED3-D7E0C38A4FC4}" dt="2019-07-21T13:44:04.940" v="26" actId="20577"/>
        <pc:sldMkLst>
          <pc:docMk/>
          <pc:sldMk cId="1182485056" sldId="264"/>
        </pc:sldMkLst>
        <pc:spChg chg="mod">
          <ac:chgData name="심 준보" userId="06a4e3f7a1b23af9" providerId="LiveId" clId="{DF22EBC2-7F87-4EDE-9ED3-D7E0C38A4FC4}" dt="2019-07-21T13:44:04.940" v="26" actId="20577"/>
          <ac:spMkLst>
            <pc:docMk/>
            <pc:sldMk cId="1182485056" sldId="264"/>
            <ac:spMk id="6" creationId="{00000000-0000-0000-0000-000000000000}"/>
          </ac:spMkLst>
        </pc:spChg>
      </pc:sldChg>
      <pc:sldChg chg="modSp">
        <pc:chgData name="심 준보" userId="06a4e3f7a1b23af9" providerId="LiveId" clId="{DF22EBC2-7F87-4EDE-9ED3-D7E0C38A4FC4}" dt="2019-07-21T15:18:08.602" v="2392"/>
        <pc:sldMkLst>
          <pc:docMk/>
          <pc:sldMk cId="1935785843" sldId="284"/>
        </pc:sldMkLst>
        <pc:spChg chg="mod">
          <ac:chgData name="심 준보" userId="06a4e3f7a1b23af9" providerId="LiveId" clId="{DF22EBC2-7F87-4EDE-9ED3-D7E0C38A4FC4}" dt="2019-07-21T15:18:08.602" v="2392"/>
          <ac:spMkLst>
            <pc:docMk/>
            <pc:sldMk cId="1935785843" sldId="284"/>
            <ac:spMk id="41" creationId="{00000000-0000-0000-0000-000000000000}"/>
          </ac:spMkLst>
        </pc:spChg>
      </pc:sldChg>
      <pc:sldChg chg="modSp">
        <pc:chgData name="심 준보" userId="06a4e3f7a1b23af9" providerId="LiveId" clId="{DF22EBC2-7F87-4EDE-9ED3-D7E0C38A4FC4}" dt="2019-07-21T13:48:37.101" v="249" actId="20577"/>
        <pc:sldMkLst>
          <pc:docMk/>
          <pc:sldMk cId="1182485056" sldId="314"/>
        </pc:sldMkLst>
        <pc:spChg chg="mod">
          <ac:chgData name="심 준보" userId="06a4e3f7a1b23af9" providerId="LiveId" clId="{DF22EBC2-7F87-4EDE-9ED3-D7E0C38A4FC4}" dt="2019-07-21T13:48:37.101" v="249" actId="20577"/>
          <ac:spMkLst>
            <pc:docMk/>
            <pc:sldMk cId="1182485056" sldId="314"/>
            <ac:spMk id="6" creationId="{00000000-0000-0000-0000-000000000000}"/>
          </ac:spMkLst>
        </pc:spChg>
      </pc:sldChg>
      <pc:sldChg chg="addSp modSp">
        <pc:chgData name="심 준보" userId="06a4e3f7a1b23af9" providerId="LiveId" clId="{DF22EBC2-7F87-4EDE-9ED3-D7E0C38A4FC4}" dt="2019-07-21T13:53:15.902" v="557" actId="20577"/>
        <pc:sldMkLst>
          <pc:docMk/>
          <pc:sldMk cId="0" sldId="319"/>
        </pc:sldMkLst>
        <pc:spChg chg="mod">
          <ac:chgData name="심 준보" userId="06a4e3f7a1b23af9" providerId="LiveId" clId="{DF22EBC2-7F87-4EDE-9ED3-D7E0C38A4FC4}" dt="2019-07-21T13:51:18.012" v="410"/>
          <ac:spMkLst>
            <pc:docMk/>
            <pc:sldMk cId="0" sldId="319"/>
            <ac:spMk id="8" creationId="{00000000-0000-0000-0000-000000000000}"/>
          </ac:spMkLst>
        </pc:spChg>
        <pc:spChg chg="mod">
          <ac:chgData name="심 준보" userId="06a4e3f7a1b23af9" providerId="LiveId" clId="{DF22EBC2-7F87-4EDE-9ED3-D7E0C38A4FC4}" dt="2019-07-21T13:48:48.916" v="294" actId="20577"/>
          <ac:spMkLst>
            <pc:docMk/>
            <pc:sldMk cId="0" sldId="319"/>
            <ac:spMk id="14" creationId="{00000000-0000-0000-0000-000000000000}"/>
          </ac:spMkLst>
        </pc:spChg>
        <pc:spChg chg="mod">
          <ac:chgData name="심 준보" userId="06a4e3f7a1b23af9" providerId="LiveId" clId="{DF22EBC2-7F87-4EDE-9ED3-D7E0C38A4FC4}" dt="2019-07-21T13:53:15.902" v="557" actId="20577"/>
          <ac:spMkLst>
            <pc:docMk/>
            <pc:sldMk cId="0" sldId="319"/>
            <ac:spMk id="90" creationId="{00000000-0000-0000-0000-000000000000}"/>
          </ac:spMkLst>
        </pc:spChg>
        <pc:grpChg chg="mod">
          <ac:chgData name="심 준보" userId="06a4e3f7a1b23af9" providerId="LiveId" clId="{DF22EBC2-7F87-4EDE-9ED3-D7E0C38A4FC4}" dt="2019-07-21T13:51:12.278" v="402"/>
          <ac:grpSpMkLst>
            <pc:docMk/>
            <pc:sldMk cId="0" sldId="319"/>
            <ac:grpSpMk id="4" creationId="{00000000-0000-0000-0000-000000000000}"/>
          </ac:grpSpMkLst>
        </pc:grpChg>
        <pc:picChg chg="add mod">
          <ac:chgData name="심 준보" userId="06a4e3f7a1b23af9" providerId="LiveId" clId="{DF22EBC2-7F87-4EDE-9ED3-D7E0C38A4FC4}" dt="2019-07-21T13:53:11.072" v="554" actId="1038"/>
          <ac:picMkLst>
            <pc:docMk/>
            <pc:sldMk cId="0" sldId="319"/>
            <ac:picMk id="1026" creationId="{57C42726-0AC5-4CC2-847B-E048508D6914}"/>
          </ac:picMkLst>
        </pc:picChg>
      </pc:sldChg>
      <pc:sldChg chg="addSp delSp modSp">
        <pc:chgData name="심 준보" userId="06a4e3f7a1b23af9" providerId="LiveId" clId="{DF22EBC2-7F87-4EDE-9ED3-D7E0C38A4FC4}" dt="2019-07-21T15:12:10.689" v="1909" actId="20577"/>
        <pc:sldMkLst>
          <pc:docMk/>
          <pc:sldMk cId="0" sldId="397"/>
        </pc:sldMkLst>
        <pc:spChg chg="add mod">
          <ac:chgData name="심 준보" userId="06a4e3f7a1b23af9" providerId="LiveId" clId="{DF22EBC2-7F87-4EDE-9ED3-D7E0C38A4FC4}" dt="2019-07-21T15:07:51.485" v="1670" actId="164"/>
          <ac:spMkLst>
            <pc:docMk/>
            <pc:sldMk cId="0" sldId="397"/>
            <ac:spMk id="5" creationId="{7C704405-6F4A-455F-BD01-26B0B8B5F65F}"/>
          </ac:spMkLst>
        </pc:spChg>
        <pc:spChg chg="mod">
          <ac:chgData name="심 준보" userId="06a4e3f7a1b23af9" providerId="LiveId" clId="{DF22EBC2-7F87-4EDE-9ED3-D7E0C38A4FC4}" dt="2019-07-21T15:12:10.689" v="1909" actId="20577"/>
          <ac:spMkLst>
            <pc:docMk/>
            <pc:sldMk cId="0" sldId="397"/>
            <ac:spMk id="8" creationId="{00000000-0000-0000-0000-000000000000}"/>
          </ac:spMkLst>
        </pc:spChg>
        <pc:spChg chg="mod">
          <ac:chgData name="심 준보" userId="06a4e3f7a1b23af9" providerId="LiveId" clId="{DF22EBC2-7F87-4EDE-9ED3-D7E0C38A4FC4}" dt="2019-07-21T15:03:00.529" v="1592" actId="20577"/>
          <ac:spMkLst>
            <pc:docMk/>
            <pc:sldMk cId="0" sldId="397"/>
            <ac:spMk id="14" creationId="{00000000-0000-0000-0000-000000000000}"/>
          </ac:spMkLst>
        </pc:spChg>
        <pc:spChg chg="add del mod">
          <ac:chgData name="심 준보" userId="06a4e3f7a1b23af9" providerId="LiveId" clId="{DF22EBC2-7F87-4EDE-9ED3-D7E0C38A4FC4}" dt="2019-07-21T15:10:33.793" v="1785" actId="478"/>
          <ac:spMkLst>
            <pc:docMk/>
            <pc:sldMk cId="0" sldId="397"/>
            <ac:spMk id="17" creationId="{F623DF53-5261-4D9F-B559-1A5A5A2E9392}"/>
          </ac:spMkLst>
        </pc:spChg>
        <pc:spChg chg="add del mod">
          <ac:chgData name="심 준보" userId="06a4e3f7a1b23af9" providerId="LiveId" clId="{DF22EBC2-7F87-4EDE-9ED3-D7E0C38A4FC4}" dt="2019-07-21T15:10:34.850" v="1786" actId="478"/>
          <ac:spMkLst>
            <pc:docMk/>
            <pc:sldMk cId="0" sldId="397"/>
            <ac:spMk id="18" creationId="{F2B3350E-6F91-4C3E-A611-3729966192D1}"/>
          </ac:spMkLst>
        </pc:spChg>
        <pc:spChg chg="add del mod">
          <ac:chgData name="심 준보" userId="06a4e3f7a1b23af9" providerId="LiveId" clId="{DF22EBC2-7F87-4EDE-9ED3-D7E0C38A4FC4}" dt="2019-07-21T15:10:37.121" v="1788" actId="478"/>
          <ac:spMkLst>
            <pc:docMk/>
            <pc:sldMk cId="0" sldId="397"/>
            <ac:spMk id="19" creationId="{45B0318E-6741-4858-AA82-1A2EDE1E71D4}"/>
          </ac:spMkLst>
        </pc:spChg>
        <pc:grpChg chg="add del mod">
          <ac:chgData name="심 준보" userId="06a4e3f7a1b23af9" providerId="LiveId" clId="{DF22EBC2-7F87-4EDE-9ED3-D7E0C38A4FC4}" dt="2019-07-21T15:10:40.049" v="1791" actId="478"/>
          <ac:grpSpMkLst>
            <pc:docMk/>
            <pc:sldMk cId="0" sldId="397"/>
            <ac:grpSpMk id="6" creationId="{DF1254A5-6F60-437A-933F-2BEE32C54EEB}"/>
          </ac:grpSpMkLst>
        </pc:grpChg>
        <pc:picChg chg="del">
          <ac:chgData name="심 준보" userId="06a4e3f7a1b23af9" providerId="LiveId" clId="{DF22EBC2-7F87-4EDE-9ED3-D7E0C38A4FC4}" dt="2019-07-21T15:03:03.272" v="1593" actId="478"/>
          <ac:picMkLst>
            <pc:docMk/>
            <pc:sldMk cId="0" sldId="397"/>
            <ac:picMk id="15" creationId="{AE8A876C-A327-4407-B277-12EE18369F5B}"/>
          </ac:picMkLst>
        </pc:picChg>
        <pc:picChg chg="del">
          <ac:chgData name="심 준보" userId="06a4e3f7a1b23af9" providerId="LiveId" clId="{DF22EBC2-7F87-4EDE-9ED3-D7E0C38A4FC4}" dt="2019-07-21T15:03:03.504" v="1594" actId="478"/>
          <ac:picMkLst>
            <pc:docMk/>
            <pc:sldMk cId="0" sldId="397"/>
            <ac:picMk id="16" creationId="{EE1FCE27-4BF0-4CD1-AE33-BFD180339C4A}"/>
          </ac:picMkLst>
        </pc:picChg>
        <pc:picChg chg="add del mod">
          <ac:chgData name="심 준보" userId="06a4e3f7a1b23af9" providerId="LiveId" clId="{DF22EBC2-7F87-4EDE-9ED3-D7E0C38A4FC4}" dt="2019-07-21T15:10:32.809" v="1784" actId="478"/>
          <ac:picMkLst>
            <pc:docMk/>
            <pc:sldMk cId="0" sldId="397"/>
            <ac:picMk id="20" creationId="{8E6EB9D2-8CFF-4E9A-990F-4692BB60A4E3}"/>
          </ac:picMkLst>
        </pc:picChg>
        <pc:picChg chg="add del mod">
          <ac:chgData name="심 준보" userId="06a4e3f7a1b23af9" providerId="LiveId" clId="{DF22EBC2-7F87-4EDE-9ED3-D7E0C38A4FC4}" dt="2019-07-21T15:10:29.480" v="1783" actId="478"/>
          <ac:picMkLst>
            <pc:docMk/>
            <pc:sldMk cId="0" sldId="397"/>
            <ac:picMk id="21" creationId="{062D7F88-6528-47F2-9457-21D1991E7721}"/>
          </ac:picMkLst>
        </pc:picChg>
        <pc:picChg chg="add del mod">
          <ac:chgData name="심 준보" userId="06a4e3f7a1b23af9" providerId="LiveId" clId="{DF22EBC2-7F87-4EDE-9ED3-D7E0C38A4FC4}" dt="2019-07-21T15:10:35.489" v="1787" actId="478"/>
          <ac:picMkLst>
            <pc:docMk/>
            <pc:sldMk cId="0" sldId="397"/>
            <ac:picMk id="22" creationId="{1CE9F022-1BA2-471F-A443-CFD4412A481E}"/>
          </ac:picMkLst>
        </pc:picChg>
        <pc:picChg chg="add del mod">
          <ac:chgData name="심 준보" userId="06a4e3f7a1b23af9" providerId="LiveId" clId="{DF22EBC2-7F87-4EDE-9ED3-D7E0C38A4FC4}" dt="2019-07-21T15:06:47.376" v="1600" actId="478"/>
          <ac:picMkLst>
            <pc:docMk/>
            <pc:sldMk cId="0" sldId="397"/>
            <ac:picMk id="7170" creationId="{55A2945A-CD13-4A1A-8371-8EB11A0C0843}"/>
          </ac:picMkLst>
        </pc:picChg>
        <pc:picChg chg="add mod">
          <ac:chgData name="심 준보" userId="06a4e3f7a1b23af9" providerId="LiveId" clId="{DF22EBC2-7F87-4EDE-9ED3-D7E0C38A4FC4}" dt="2019-07-21T15:07:51.485" v="1670" actId="164"/>
          <ac:picMkLst>
            <pc:docMk/>
            <pc:sldMk cId="0" sldId="397"/>
            <ac:picMk id="7172" creationId="{1FA0EA7B-006B-4017-BCB2-8D302C871933}"/>
          </ac:picMkLst>
        </pc:picChg>
        <pc:picChg chg="add mod">
          <ac:chgData name="심 준보" userId="06a4e3f7a1b23af9" providerId="LiveId" clId="{DF22EBC2-7F87-4EDE-9ED3-D7E0C38A4FC4}" dt="2019-07-21T15:10:44.161" v="1793" actId="14100"/>
          <ac:picMkLst>
            <pc:docMk/>
            <pc:sldMk cId="0" sldId="397"/>
            <ac:picMk id="7174" creationId="{FBF86569-80E7-4B87-BE65-36C071087E2F}"/>
          </ac:picMkLst>
        </pc:picChg>
      </pc:sldChg>
      <pc:sldChg chg="modSp">
        <pc:chgData name="심 준보" userId="06a4e3f7a1b23af9" providerId="LiveId" clId="{DF22EBC2-7F87-4EDE-9ED3-D7E0C38A4FC4}" dt="2019-07-21T14:07:58.342" v="986" actId="20577"/>
        <pc:sldMkLst>
          <pc:docMk/>
          <pc:sldMk cId="2794413346" sldId="431"/>
        </pc:sldMkLst>
        <pc:spChg chg="mod">
          <ac:chgData name="심 준보" userId="06a4e3f7a1b23af9" providerId="LiveId" clId="{DF22EBC2-7F87-4EDE-9ED3-D7E0C38A4FC4}" dt="2019-07-21T14:07:58.342" v="986" actId="20577"/>
          <ac:spMkLst>
            <pc:docMk/>
            <pc:sldMk cId="2794413346" sldId="431"/>
            <ac:spMk id="6" creationId="{00000000-0000-0000-0000-000000000000}"/>
          </ac:spMkLst>
        </pc:spChg>
      </pc:sldChg>
      <pc:sldChg chg="modSp">
        <pc:chgData name="심 준보" userId="06a4e3f7a1b23af9" providerId="LiveId" clId="{DF22EBC2-7F87-4EDE-9ED3-D7E0C38A4FC4}" dt="2019-07-21T15:02:53.713" v="1559" actId="20577"/>
        <pc:sldMkLst>
          <pc:docMk/>
          <pc:sldMk cId="1495458366" sldId="432"/>
        </pc:sldMkLst>
        <pc:spChg chg="mod">
          <ac:chgData name="심 준보" userId="06a4e3f7a1b23af9" providerId="LiveId" clId="{DF22EBC2-7F87-4EDE-9ED3-D7E0C38A4FC4}" dt="2019-07-21T15:02:53.713" v="1559" actId="20577"/>
          <ac:spMkLst>
            <pc:docMk/>
            <pc:sldMk cId="1495458366" sldId="432"/>
            <ac:spMk id="6" creationId="{00000000-0000-0000-0000-000000000000}"/>
          </ac:spMkLst>
        </pc:spChg>
      </pc:sldChg>
      <pc:sldChg chg="addSp delSp modSp">
        <pc:chgData name="심 준보" userId="06a4e3f7a1b23af9" providerId="LiveId" clId="{DF22EBC2-7F87-4EDE-9ED3-D7E0C38A4FC4}" dt="2019-07-21T14:56:52.376" v="1158" actId="1076"/>
        <pc:sldMkLst>
          <pc:docMk/>
          <pc:sldMk cId="2027232558" sldId="433"/>
        </pc:sldMkLst>
        <pc:spChg chg="mod">
          <ac:chgData name="심 준보" userId="06a4e3f7a1b23af9" providerId="LiveId" clId="{DF22EBC2-7F87-4EDE-9ED3-D7E0C38A4FC4}" dt="2019-07-21T14:54:32.912" v="1070" actId="20577"/>
          <ac:spMkLst>
            <pc:docMk/>
            <pc:sldMk cId="2027232558" sldId="433"/>
            <ac:spMk id="8" creationId="{00000000-0000-0000-0000-000000000000}"/>
          </ac:spMkLst>
        </pc:spChg>
        <pc:spChg chg="mod">
          <ac:chgData name="심 준보" userId="06a4e3f7a1b23af9" providerId="LiveId" clId="{DF22EBC2-7F87-4EDE-9ED3-D7E0C38A4FC4}" dt="2019-07-21T14:54:22.961" v="1032" actId="20577"/>
          <ac:spMkLst>
            <pc:docMk/>
            <pc:sldMk cId="2027232558" sldId="433"/>
            <ac:spMk id="14" creationId="{00000000-0000-0000-0000-000000000000}"/>
          </ac:spMkLst>
        </pc:spChg>
        <pc:spChg chg="del">
          <ac:chgData name="심 준보" userId="06a4e3f7a1b23af9" providerId="LiveId" clId="{DF22EBC2-7F87-4EDE-9ED3-D7E0C38A4FC4}" dt="2019-07-21T14:56:47.072" v="1155" actId="478"/>
          <ac:spMkLst>
            <pc:docMk/>
            <pc:sldMk cId="2027232558" sldId="433"/>
            <ac:spMk id="49" creationId="{923354DC-11DB-4C81-9C0A-37BFDBF080CE}"/>
          </ac:spMkLst>
        </pc:spChg>
        <pc:spChg chg="del">
          <ac:chgData name="심 준보" userId="06a4e3f7a1b23af9" providerId="LiveId" clId="{DF22EBC2-7F87-4EDE-9ED3-D7E0C38A4FC4}" dt="2019-07-21T14:56:47.072" v="1155" actId="478"/>
          <ac:spMkLst>
            <pc:docMk/>
            <pc:sldMk cId="2027232558" sldId="433"/>
            <ac:spMk id="50" creationId="{616FBEC2-8214-4B3D-AFDF-56C31D6F6F15}"/>
          </ac:spMkLst>
        </pc:spChg>
        <pc:spChg chg="del">
          <ac:chgData name="심 준보" userId="06a4e3f7a1b23af9" providerId="LiveId" clId="{DF22EBC2-7F87-4EDE-9ED3-D7E0C38A4FC4}" dt="2019-07-21T14:56:47.072" v="1155" actId="478"/>
          <ac:spMkLst>
            <pc:docMk/>
            <pc:sldMk cId="2027232558" sldId="433"/>
            <ac:spMk id="51" creationId="{61ADA627-0587-4A9A-BA2B-32BA49DD6C5D}"/>
          </ac:spMkLst>
        </pc:spChg>
        <pc:spChg chg="mod">
          <ac:chgData name="심 준보" userId="06a4e3f7a1b23af9" providerId="LiveId" clId="{DF22EBC2-7F87-4EDE-9ED3-D7E0C38A4FC4}" dt="2019-07-21T14:55:56.122" v="1154" actId="20577"/>
          <ac:spMkLst>
            <pc:docMk/>
            <pc:sldMk cId="2027232558" sldId="433"/>
            <ac:spMk id="90" creationId="{00000000-0000-0000-0000-000000000000}"/>
          </ac:spMkLst>
        </pc:spChg>
        <pc:grpChg chg="del">
          <ac:chgData name="심 준보" userId="06a4e3f7a1b23af9" providerId="LiveId" clId="{DF22EBC2-7F87-4EDE-9ED3-D7E0C38A4FC4}" dt="2019-07-21T14:56:47.072" v="1155" actId="478"/>
          <ac:grpSpMkLst>
            <pc:docMk/>
            <pc:sldMk cId="2027232558" sldId="433"/>
            <ac:grpSpMk id="52" creationId="{83F06539-E9CD-4417-B40B-E6468BE19C67}"/>
          </ac:grpSpMkLst>
        </pc:grpChg>
        <pc:grpChg chg="del">
          <ac:chgData name="심 준보" userId="06a4e3f7a1b23af9" providerId="LiveId" clId="{DF22EBC2-7F87-4EDE-9ED3-D7E0C38A4FC4}" dt="2019-07-21T14:56:47.072" v="1155" actId="478"/>
          <ac:grpSpMkLst>
            <pc:docMk/>
            <pc:sldMk cId="2027232558" sldId="433"/>
            <ac:grpSpMk id="62" creationId="{FECD79D3-C9FE-4942-B343-823D13AE2714}"/>
          </ac:grpSpMkLst>
        </pc:grpChg>
        <pc:grpChg chg="del">
          <ac:chgData name="심 준보" userId="06a4e3f7a1b23af9" providerId="LiveId" clId="{DF22EBC2-7F87-4EDE-9ED3-D7E0C38A4FC4}" dt="2019-07-21T14:56:47.072" v="1155" actId="478"/>
          <ac:grpSpMkLst>
            <pc:docMk/>
            <pc:sldMk cId="2027232558" sldId="433"/>
            <ac:grpSpMk id="71" creationId="{AE3822AB-F000-4BA5-978F-CB1496465741}"/>
          </ac:grpSpMkLst>
        </pc:grpChg>
        <pc:picChg chg="add mod">
          <ac:chgData name="심 준보" userId="06a4e3f7a1b23af9" providerId="LiveId" clId="{DF22EBC2-7F87-4EDE-9ED3-D7E0C38A4FC4}" dt="2019-07-21T14:56:52.376" v="1158" actId="1076"/>
          <ac:picMkLst>
            <pc:docMk/>
            <pc:sldMk cId="2027232558" sldId="433"/>
            <ac:picMk id="4098" creationId="{D5A6499C-4478-4A4B-B1F0-4C5B75A7417E}"/>
          </ac:picMkLst>
        </pc:picChg>
      </pc:sldChg>
      <pc:sldChg chg="del">
        <pc:chgData name="심 준보" userId="06a4e3f7a1b23af9" providerId="LiveId" clId="{DF22EBC2-7F87-4EDE-9ED3-D7E0C38A4FC4}" dt="2019-07-21T14:56:57.543" v="1160" actId="2696"/>
        <pc:sldMkLst>
          <pc:docMk/>
          <pc:sldMk cId="4028784657" sldId="434"/>
        </pc:sldMkLst>
      </pc:sldChg>
      <pc:sldChg chg="del">
        <pc:chgData name="심 준보" userId="06a4e3f7a1b23af9" providerId="LiveId" clId="{DF22EBC2-7F87-4EDE-9ED3-D7E0C38A4FC4}" dt="2019-07-21T14:56:58.488" v="1161" actId="2696"/>
        <pc:sldMkLst>
          <pc:docMk/>
          <pc:sldMk cId="1662399136" sldId="435"/>
        </pc:sldMkLst>
      </pc:sldChg>
      <pc:sldChg chg="del">
        <pc:chgData name="심 준보" userId="06a4e3f7a1b23af9" providerId="LiveId" clId="{DF22EBC2-7F87-4EDE-9ED3-D7E0C38A4FC4}" dt="2019-07-21T15:10:53.486" v="1794" actId="2696"/>
        <pc:sldMkLst>
          <pc:docMk/>
          <pc:sldMk cId="63312260" sldId="436"/>
        </pc:sldMkLst>
      </pc:sldChg>
      <pc:sldChg chg="addSp delSp modSp add">
        <pc:chgData name="심 준보" userId="06a4e3f7a1b23af9" providerId="LiveId" clId="{DF22EBC2-7F87-4EDE-9ED3-D7E0C38A4FC4}" dt="2019-07-21T15:08:07.686" v="1671" actId="165"/>
        <pc:sldMkLst>
          <pc:docMk/>
          <pc:sldMk cId="4183987121" sldId="437"/>
        </pc:sldMkLst>
        <pc:spChg chg="mod">
          <ac:chgData name="심 준보" userId="06a4e3f7a1b23af9" providerId="LiveId" clId="{DF22EBC2-7F87-4EDE-9ED3-D7E0C38A4FC4}" dt="2019-07-21T13:56:28.645" v="681" actId="6549"/>
          <ac:spMkLst>
            <pc:docMk/>
            <pc:sldMk cId="4183987121" sldId="437"/>
            <ac:spMk id="8" creationId="{00000000-0000-0000-0000-000000000000}"/>
          </ac:spMkLst>
        </pc:spChg>
        <pc:spChg chg="mod">
          <ac:chgData name="심 준보" userId="06a4e3f7a1b23af9" providerId="LiveId" clId="{DF22EBC2-7F87-4EDE-9ED3-D7E0C38A4FC4}" dt="2019-07-21T13:53:33.340" v="588"/>
          <ac:spMkLst>
            <pc:docMk/>
            <pc:sldMk cId="4183987121" sldId="437"/>
            <ac:spMk id="14" creationId="{00000000-0000-0000-0000-000000000000}"/>
          </ac:spMkLst>
        </pc:spChg>
        <pc:spChg chg="del">
          <ac:chgData name="심 준보" userId="06a4e3f7a1b23af9" providerId="LiveId" clId="{DF22EBC2-7F87-4EDE-9ED3-D7E0C38A4FC4}" dt="2019-07-21T13:57:41.061" v="693" actId="478"/>
          <ac:spMkLst>
            <pc:docMk/>
            <pc:sldMk cId="4183987121" sldId="437"/>
            <ac:spMk id="38" creationId="{222E769B-5C9E-4A2B-9D50-D4EFA9A057C3}"/>
          </ac:spMkLst>
        </pc:spChg>
        <pc:spChg chg="mod">
          <ac:chgData name="심 준보" userId="06a4e3f7a1b23af9" providerId="LiveId" clId="{DF22EBC2-7F87-4EDE-9ED3-D7E0C38A4FC4}" dt="2019-07-21T14:05:08.069" v="905" actId="20577"/>
          <ac:spMkLst>
            <pc:docMk/>
            <pc:sldMk cId="4183987121" sldId="437"/>
            <ac:spMk id="90" creationId="{00000000-0000-0000-0000-000000000000}"/>
          </ac:spMkLst>
        </pc:spChg>
        <pc:spChg chg="add mod">
          <ac:chgData name="심 준보" userId="06a4e3f7a1b23af9" providerId="LiveId" clId="{DF22EBC2-7F87-4EDE-9ED3-D7E0C38A4FC4}" dt="2019-07-21T14:00:27.160" v="754" actId="164"/>
          <ac:spMkLst>
            <pc:docMk/>
            <pc:sldMk cId="4183987121" sldId="437"/>
            <ac:spMk id="184" creationId="{52FE67D8-4167-491D-AA4C-DCDC3FE1E364}"/>
          </ac:spMkLst>
        </pc:spChg>
        <pc:grpChg chg="add del mod">
          <ac:chgData name="심 준보" userId="06a4e3f7a1b23af9" providerId="LiveId" clId="{DF22EBC2-7F87-4EDE-9ED3-D7E0C38A4FC4}" dt="2019-07-21T13:57:45.441" v="694" actId="165"/>
          <ac:grpSpMkLst>
            <pc:docMk/>
            <pc:sldMk cId="4183987121" sldId="437"/>
            <ac:grpSpMk id="2" creationId="{A67D7F66-1893-4DB8-B228-20E459579DEF}"/>
          </ac:grpSpMkLst>
        </pc:grpChg>
        <pc:grpChg chg="add del">
          <ac:chgData name="심 준보" userId="06a4e3f7a1b23af9" providerId="LiveId" clId="{DF22EBC2-7F87-4EDE-9ED3-D7E0C38A4FC4}" dt="2019-07-21T13:57:15.931" v="683" actId="165"/>
          <ac:grpSpMkLst>
            <pc:docMk/>
            <pc:sldMk cId="4183987121" sldId="437"/>
            <ac:grpSpMk id="16" creationId="{F2E58B11-A75B-4117-AF1E-3011FA345E20}"/>
          </ac:grpSpMkLst>
        </pc:grpChg>
        <pc:grpChg chg="del mod topLvl">
          <ac:chgData name="심 준보" userId="06a4e3f7a1b23af9" providerId="LiveId" clId="{DF22EBC2-7F87-4EDE-9ED3-D7E0C38A4FC4}" dt="2019-07-21T13:57:20.814" v="685" actId="478"/>
          <ac:grpSpMkLst>
            <pc:docMk/>
            <pc:sldMk cId="4183987121" sldId="437"/>
            <ac:grpSpMk id="19" creationId="{396D4C68-AA03-4022-84E1-D6C87E468BCB}"/>
          </ac:grpSpMkLst>
        </pc:grpChg>
        <pc:grpChg chg="del mod topLvl">
          <ac:chgData name="심 준보" userId="06a4e3f7a1b23af9" providerId="LiveId" clId="{DF22EBC2-7F87-4EDE-9ED3-D7E0C38A4FC4}" dt="2019-07-21T13:57:18.567" v="684" actId="478"/>
          <ac:grpSpMkLst>
            <pc:docMk/>
            <pc:sldMk cId="4183987121" sldId="437"/>
            <ac:grpSpMk id="20" creationId="{557FDC9E-976F-4771-A6AC-91EB3BDF7C55}"/>
          </ac:grpSpMkLst>
        </pc:grpChg>
        <pc:grpChg chg="del mod topLvl">
          <ac:chgData name="심 준보" userId="06a4e3f7a1b23af9" providerId="LiveId" clId="{DF22EBC2-7F87-4EDE-9ED3-D7E0C38A4FC4}" dt="2019-07-21T13:57:18.567" v="684" actId="478"/>
          <ac:grpSpMkLst>
            <pc:docMk/>
            <pc:sldMk cId="4183987121" sldId="437"/>
            <ac:grpSpMk id="21" creationId="{0CEF5002-BB73-4E06-9FE1-58B4CAA82AE9}"/>
          </ac:grpSpMkLst>
        </pc:grpChg>
        <pc:grpChg chg="del mod topLvl">
          <ac:chgData name="심 준보" userId="06a4e3f7a1b23af9" providerId="LiveId" clId="{DF22EBC2-7F87-4EDE-9ED3-D7E0C38A4FC4}" dt="2019-07-21T13:57:18.567" v="684" actId="478"/>
          <ac:grpSpMkLst>
            <pc:docMk/>
            <pc:sldMk cId="4183987121" sldId="437"/>
            <ac:grpSpMk id="23" creationId="{6B714D4C-F4DF-415D-B20B-CE54F23EC411}"/>
          </ac:grpSpMkLst>
        </pc:grpChg>
        <pc:grpChg chg="mod topLvl">
          <ac:chgData name="심 준보" userId="06a4e3f7a1b23af9" providerId="LiveId" clId="{DF22EBC2-7F87-4EDE-9ED3-D7E0C38A4FC4}" dt="2019-07-21T15:08:07.686" v="1671" actId="165"/>
          <ac:grpSpMkLst>
            <pc:docMk/>
            <pc:sldMk cId="4183987121" sldId="437"/>
            <ac:grpSpMk id="24" creationId="{C741A524-47C3-4AAF-8105-6C273C8EBC86}"/>
          </ac:grpSpMkLst>
        </pc:grpChg>
        <pc:grpChg chg="mod topLvl">
          <ac:chgData name="심 준보" userId="06a4e3f7a1b23af9" providerId="LiveId" clId="{DF22EBC2-7F87-4EDE-9ED3-D7E0C38A4FC4}" dt="2019-07-21T15:08:07.686" v="1671" actId="165"/>
          <ac:grpSpMkLst>
            <pc:docMk/>
            <pc:sldMk cId="4183987121" sldId="437"/>
            <ac:grpSpMk id="25" creationId="{90F41126-5D6E-415E-AD09-D3E6B3940B76}"/>
          </ac:grpSpMkLst>
        </pc:grpChg>
        <pc:grpChg chg="mod topLvl">
          <ac:chgData name="심 준보" userId="06a4e3f7a1b23af9" providerId="LiveId" clId="{DF22EBC2-7F87-4EDE-9ED3-D7E0C38A4FC4}" dt="2019-07-21T15:08:07.686" v="1671" actId="165"/>
          <ac:grpSpMkLst>
            <pc:docMk/>
            <pc:sldMk cId="4183987121" sldId="437"/>
            <ac:grpSpMk id="26" creationId="{C62358AC-DB04-476C-97C8-C91B07C76E80}"/>
          </ac:grpSpMkLst>
        </pc:grpChg>
        <pc:grpChg chg="del mod topLvl">
          <ac:chgData name="심 준보" userId="06a4e3f7a1b23af9" providerId="LiveId" clId="{DF22EBC2-7F87-4EDE-9ED3-D7E0C38A4FC4}" dt="2019-07-21T13:57:50.852" v="698" actId="478"/>
          <ac:grpSpMkLst>
            <pc:docMk/>
            <pc:sldMk cId="4183987121" sldId="437"/>
            <ac:grpSpMk id="29" creationId="{2FBDA621-DAF7-4914-A45E-C8D99C07ABB6}"/>
          </ac:grpSpMkLst>
        </pc:grpChg>
        <pc:grpChg chg="del mod topLvl">
          <ac:chgData name="심 준보" userId="06a4e3f7a1b23af9" providerId="LiveId" clId="{DF22EBC2-7F87-4EDE-9ED3-D7E0C38A4FC4}" dt="2019-07-21T13:57:20.814" v="685" actId="478"/>
          <ac:grpSpMkLst>
            <pc:docMk/>
            <pc:sldMk cId="4183987121" sldId="437"/>
            <ac:grpSpMk id="31" creationId="{6F18AB58-B226-4467-9844-11C3DE356636}"/>
          </ac:grpSpMkLst>
        </pc:grpChg>
        <pc:grpChg chg="del mod topLvl">
          <ac:chgData name="심 준보" userId="06a4e3f7a1b23af9" providerId="LiveId" clId="{DF22EBC2-7F87-4EDE-9ED3-D7E0C38A4FC4}" dt="2019-07-21T13:57:18.567" v="684" actId="478"/>
          <ac:grpSpMkLst>
            <pc:docMk/>
            <pc:sldMk cId="4183987121" sldId="437"/>
            <ac:grpSpMk id="33" creationId="{4F8F7537-807A-4CCF-BB21-05DA9AE34E50}"/>
          </ac:grpSpMkLst>
        </pc:grpChg>
        <pc:grpChg chg="del mod topLvl">
          <ac:chgData name="심 준보" userId="06a4e3f7a1b23af9" providerId="LiveId" clId="{DF22EBC2-7F87-4EDE-9ED3-D7E0C38A4FC4}" dt="2019-07-21T13:57:18.567" v="684" actId="478"/>
          <ac:grpSpMkLst>
            <pc:docMk/>
            <pc:sldMk cId="4183987121" sldId="437"/>
            <ac:grpSpMk id="34" creationId="{89B8A36D-5626-4E32-945E-F9F03BBB543E}"/>
          </ac:grpSpMkLst>
        </pc:grpChg>
        <pc:grpChg chg="del mod topLvl">
          <ac:chgData name="심 준보" userId="06a4e3f7a1b23af9" providerId="LiveId" clId="{DF22EBC2-7F87-4EDE-9ED3-D7E0C38A4FC4}" dt="2019-07-21T13:57:47.909" v="695" actId="478"/>
          <ac:grpSpMkLst>
            <pc:docMk/>
            <pc:sldMk cId="4183987121" sldId="437"/>
            <ac:grpSpMk id="35" creationId="{0D544B51-D197-4509-8F28-ED77547185FD}"/>
          </ac:grpSpMkLst>
        </pc:grpChg>
        <pc:grpChg chg="add mod ord topLvl">
          <ac:chgData name="심 준보" userId="06a4e3f7a1b23af9" providerId="LiveId" clId="{DF22EBC2-7F87-4EDE-9ED3-D7E0C38A4FC4}" dt="2019-07-21T15:08:07.686" v="1671" actId="165"/>
          <ac:grpSpMkLst>
            <pc:docMk/>
            <pc:sldMk cId="4183987121" sldId="437"/>
            <ac:grpSpMk id="171" creationId="{BED123DC-2A53-4197-86EC-80085D3EF363}"/>
          </ac:grpSpMkLst>
        </pc:grpChg>
        <pc:grpChg chg="add mod ord">
          <ac:chgData name="심 준보" userId="06a4e3f7a1b23af9" providerId="LiveId" clId="{DF22EBC2-7F87-4EDE-9ED3-D7E0C38A4FC4}" dt="2019-07-21T14:00:27.160" v="754" actId="164"/>
          <ac:grpSpMkLst>
            <pc:docMk/>
            <pc:sldMk cId="4183987121" sldId="437"/>
            <ac:grpSpMk id="177" creationId="{CCE0BBA2-2A70-4EA2-A511-89CD002AA127}"/>
          </ac:grpSpMkLst>
        </pc:grpChg>
        <pc:grpChg chg="add mod ord topLvl">
          <ac:chgData name="심 준보" userId="06a4e3f7a1b23af9" providerId="LiveId" clId="{DF22EBC2-7F87-4EDE-9ED3-D7E0C38A4FC4}" dt="2019-07-21T15:08:07.686" v="1671" actId="165"/>
          <ac:grpSpMkLst>
            <pc:docMk/>
            <pc:sldMk cId="4183987121" sldId="437"/>
            <ac:grpSpMk id="1029" creationId="{BDE0092F-7685-4F7E-98B4-36279B9A4381}"/>
          </ac:grpSpMkLst>
        </pc:grpChg>
        <pc:grpChg chg="add del mod">
          <ac:chgData name="심 준보" userId="06a4e3f7a1b23af9" providerId="LiveId" clId="{DF22EBC2-7F87-4EDE-9ED3-D7E0C38A4FC4}" dt="2019-07-21T15:08:07.686" v="1671" actId="165"/>
          <ac:grpSpMkLst>
            <pc:docMk/>
            <pc:sldMk cId="4183987121" sldId="437"/>
            <ac:grpSpMk id="1030" creationId="{FBC1D507-EA45-41E7-B9D5-A8D59876B2EE}"/>
          </ac:grpSpMkLst>
        </pc:grpChg>
        <pc:picChg chg="del">
          <ac:chgData name="심 준보" userId="06a4e3f7a1b23af9" providerId="LiveId" clId="{DF22EBC2-7F87-4EDE-9ED3-D7E0C38A4FC4}" dt="2019-07-21T13:53:34.733" v="589" actId="478"/>
          <ac:picMkLst>
            <pc:docMk/>
            <pc:sldMk cId="4183987121" sldId="437"/>
            <ac:picMk id="1026" creationId="{57C42726-0AC5-4CC2-847B-E048508D6914}"/>
          </ac:picMkLst>
        </pc:picChg>
        <pc:cxnChg chg="del mod topLvl">
          <ac:chgData name="심 준보" userId="06a4e3f7a1b23af9" providerId="LiveId" clId="{DF22EBC2-7F87-4EDE-9ED3-D7E0C38A4FC4}" dt="2019-07-21T13:57:18.567" v="684" actId="478"/>
          <ac:cxnSpMkLst>
            <pc:docMk/>
            <pc:sldMk cId="4183987121" sldId="437"/>
            <ac:cxnSpMk id="17" creationId="{E7462A85-87C6-4670-AD01-D78A94B6DE15}"/>
          </ac:cxnSpMkLst>
        </pc:cxnChg>
        <pc:cxnChg chg="del mod topLvl">
          <ac:chgData name="심 준보" userId="06a4e3f7a1b23af9" providerId="LiveId" clId="{DF22EBC2-7F87-4EDE-9ED3-D7E0C38A4FC4}" dt="2019-07-21T13:57:20.814" v="685" actId="478"/>
          <ac:cxnSpMkLst>
            <pc:docMk/>
            <pc:sldMk cId="4183987121" sldId="437"/>
            <ac:cxnSpMk id="18" creationId="{F7350F9B-1B4C-4E35-9EAA-9AA41CDC90CE}"/>
          </ac:cxnSpMkLst>
        </pc:cxnChg>
        <pc:cxnChg chg="del mod topLvl">
          <ac:chgData name="심 준보" userId="06a4e3f7a1b23af9" providerId="LiveId" clId="{DF22EBC2-7F87-4EDE-9ED3-D7E0C38A4FC4}" dt="2019-07-21T13:57:18.567" v="684" actId="478"/>
          <ac:cxnSpMkLst>
            <pc:docMk/>
            <pc:sldMk cId="4183987121" sldId="437"/>
            <ac:cxnSpMk id="22" creationId="{CD4C89E5-1D4D-4D2F-88B0-D0A2A6F28550}"/>
          </ac:cxnSpMkLst>
        </pc:cxnChg>
        <pc:cxnChg chg="del mod topLvl">
          <ac:chgData name="심 준보" userId="06a4e3f7a1b23af9" providerId="LiveId" clId="{DF22EBC2-7F87-4EDE-9ED3-D7E0C38A4FC4}" dt="2019-07-21T13:57:49.228" v="697" actId="478"/>
          <ac:cxnSpMkLst>
            <pc:docMk/>
            <pc:sldMk cId="4183987121" sldId="437"/>
            <ac:cxnSpMk id="27" creationId="{81B445F1-EA3B-4B83-AD21-A7C70A526106}"/>
          </ac:cxnSpMkLst>
        </pc:cxnChg>
        <pc:cxnChg chg="del mod topLvl">
          <ac:chgData name="심 준보" userId="06a4e3f7a1b23af9" providerId="LiveId" clId="{DF22EBC2-7F87-4EDE-9ED3-D7E0C38A4FC4}" dt="2019-07-21T13:57:48.628" v="696" actId="478"/>
          <ac:cxnSpMkLst>
            <pc:docMk/>
            <pc:sldMk cId="4183987121" sldId="437"/>
            <ac:cxnSpMk id="28" creationId="{FF4B1AAD-0342-4836-9EC8-11CD96699026}"/>
          </ac:cxnSpMkLst>
        </pc:cxnChg>
        <pc:cxnChg chg="del mod topLvl">
          <ac:chgData name="심 준보" userId="06a4e3f7a1b23af9" providerId="LiveId" clId="{DF22EBC2-7F87-4EDE-9ED3-D7E0C38A4FC4}" dt="2019-07-21T13:57:18.567" v="684" actId="478"/>
          <ac:cxnSpMkLst>
            <pc:docMk/>
            <pc:sldMk cId="4183987121" sldId="437"/>
            <ac:cxnSpMk id="30" creationId="{E13445C7-700D-4FDB-A834-D2C39F8F56B0}"/>
          </ac:cxnSpMkLst>
        </pc:cxnChg>
        <pc:cxnChg chg="del mod topLvl">
          <ac:chgData name="심 준보" userId="06a4e3f7a1b23af9" providerId="LiveId" clId="{DF22EBC2-7F87-4EDE-9ED3-D7E0C38A4FC4}" dt="2019-07-21T13:57:18.567" v="684" actId="478"/>
          <ac:cxnSpMkLst>
            <pc:docMk/>
            <pc:sldMk cId="4183987121" sldId="437"/>
            <ac:cxnSpMk id="32" creationId="{07E02673-844A-407E-B3BD-C0EAFCB41365}"/>
          </ac:cxnSpMkLst>
        </pc:cxnChg>
        <pc:cxnChg chg="mod">
          <ac:chgData name="심 준보" userId="06a4e3f7a1b23af9" providerId="LiveId" clId="{DF22EBC2-7F87-4EDE-9ED3-D7E0C38A4FC4}" dt="2019-07-21T13:57:20.814" v="685" actId="478"/>
          <ac:cxnSpMkLst>
            <pc:docMk/>
            <pc:sldMk cId="4183987121" sldId="437"/>
            <ac:cxnSpMk id="62" creationId="{5C91FEB3-15E9-4A4B-B44C-FCB459502E8B}"/>
          </ac:cxnSpMkLst>
        </pc:cxnChg>
        <pc:cxnChg chg="mod">
          <ac:chgData name="심 준보" userId="06a4e3f7a1b23af9" providerId="LiveId" clId="{DF22EBC2-7F87-4EDE-9ED3-D7E0C38A4FC4}" dt="2019-07-21T13:57:20.814" v="685" actId="478"/>
          <ac:cxnSpMkLst>
            <pc:docMk/>
            <pc:sldMk cId="4183987121" sldId="437"/>
            <ac:cxnSpMk id="67" creationId="{0E9DFA9E-C083-4455-AE65-0695EF8A343F}"/>
          </ac:cxnSpMkLst>
        </pc:cxnChg>
        <pc:cxnChg chg="add mod topLvl">
          <ac:chgData name="심 준보" userId="06a4e3f7a1b23af9" providerId="LiveId" clId="{DF22EBC2-7F87-4EDE-9ED3-D7E0C38A4FC4}" dt="2019-07-21T15:08:07.686" v="1671" actId="165"/>
          <ac:cxnSpMkLst>
            <pc:docMk/>
            <pc:sldMk cId="4183987121" sldId="437"/>
            <ac:cxnSpMk id="185" creationId="{7A9935B3-A20E-4129-BE28-DECB5107E757}"/>
          </ac:cxnSpMkLst>
        </pc:cxnChg>
        <pc:cxnChg chg="add mod topLvl">
          <ac:chgData name="심 준보" userId="06a4e3f7a1b23af9" providerId="LiveId" clId="{DF22EBC2-7F87-4EDE-9ED3-D7E0C38A4FC4}" dt="2019-07-21T15:08:07.686" v="1671" actId="165"/>
          <ac:cxnSpMkLst>
            <pc:docMk/>
            <pc:sldMk cId="4183987121" sldId="437"/>
            <ac:cxnSpMk id="187" creationId="{9CF1AB76-3B3B-4080-9893-0FA93C3E61E2}"/>
          </ac:cxnSpMkLst>
        </pc:cxnChg>
        <pc:cxnChg chg="add mod topLvl">
          <ac:chgData name="심 준보" userId="06a4e3f7a1b23af9" providerId="LiveId" clId="{DF22EBC2-7F87-4EDE-9ED3-D7E0C38A4FC4}" dt="2019-07-21T15:08:07.686" v="1671" actId="165"/>
          <ac:cxnSpMkLst>
            <pc:docMk/>
            <pc:sldMk cId="4183987121" sldId="437"/>
            <ac:cxnSpMk id="189" creationId="{E9BD245C-C8F5-4E7E-A389-A45D6CDA5BBD}"/>
          </ac:cxnSpMkLst>
        </pc:cxnChg>
        <pc:cxnChg chg="add mod topLvl">
          <ac:chgData name="심 준보" userId="06a4e3f7a1b23af9" providerId="LiveId" clId="{DF22EBC2-7F87-4EDE-9ED3-D7E0C38A4FC4}" dt="2019-07-21T15:08:07.686" v="1671" actId="165"/>
          <ac:cxnSpMkLst>
            <pc:docMk/>
            <pc:sldMk cId="4183987121" sldId="437"/>
            <ac:cxnSpMk id="193" creationId="{A94B2B9D-51EA-43A6-BE71-CF5DA7CF60A5}"/>
          </ac:cxnSpMkLst>
        </pc:cxnChg>
      </pc:sldChg>
      <pc:sldChg chg="addSp delSp modSp add">
        <pc:chgData name="심 준보" userId="06a4e3f7a1b23af9" providerId="LiveId" clId="{DF22EBC2-7F87-4EDE-9ED3-D7E0C38A4FC4}" dt="2019-07-21T14:07:39.309" v="956" actId="1076"/>
        <pc:sldMkLst>
          <pc:docMk/>
          <pc:sldMk cId="1842164509" sldId="438"/>
        </pc:sldMkLst>
        <pc:spChg chg="mod">
          <ac:chgData name="심 준보" userId="06a4e3f7a1b23af9" providerId="LiveId" clId="{DF22EBC2-7F87-4EDE-9ED3-D7E0C38A4FC4}" dt="2019-07-21T14:05:21.341" v="930" actId="20577"/>
          <ac:spMkLst>
            <pc:docMk/>
            <pc:sldMk cId="1842164509" sldId="438"/>
            <ac:spMk id="14" creationId="{00000000-0000-0000-0000-000000000000}"/>
          </ac:spMkLst>
        </pc:spChg>
        <pc:spChg chg="mod">
          <ac:chgData name="심 준보" userId="06a4e3f7a1b23af9" providerId="LiveId" clId="{DF22EBC2-7F87-4EDE-9ED3-D7E0C38A4FC4}" dt="2019-07-21T14:07:29.228" v="952" actId="1076"/>
          <ac:spMkLst>
            <pc:docMk/>
            <pc:sldMk cId="1842164509" sldId="438"/>
            <ac:spMk id="88" creationId="{00000000-0000-0000-0000-000000000000}"/>
          </ac:spMkLst>
        </pc:spChg>
        <pc:spChg chg="del">
          <ac:chgData name="심 준보" userId="06a4e3f7a1b23af9" providerId="LiveId" clId="{DF22EBC2-7F87-4EDE-9ED3-D7E0C38A4FC4}" dt="2019-07-21T14:05:54.230" v="931" actId="478"/>
          <ac:spMkLst>
            <pc:docMk/>
            <pc:sldMk cId="1842164509" sldId="438"/>
            <ac:spMk id="90" creationId="{00000000-0000-0000-0000-000000000000}"/>
          </ac:spMkLst>
        </pc:spChg>
        <pc:spChg chg="del mod">
          <ac:chgData name="심 준보" userId="06a4e3f7a1b23af9" providerId="LiveId" clId="{DF22EBC2-7F87-4EDE-9ED3-D7E0C38A4FC4}" dt="2019-07-21T14:05:55.911" v="933" actId="478"/>
          <ac:spMkLst>
            <pc:docMk/>
            <pc:sldMk cId="1842164509" sldId="438"/>
            <ac:spMk id="184" creationId="{52FE67D8-4167-491D-AA4C-DCDC3FE1E364}"/>
          </ac:spMkLst>
        </pc:spChg>
        <pc:grpChg chg="del">
          <ac:chgData name="심 준보" userId="06a4e3f7a1b23af9" providerId="LiveId" clId="{DF22EBC2-7F87-4EDE-9ED3-D7E0C38A4FC4}" dt="2019-07-21T14:05:55.911" v="933" actId="478"/>
          <ac:grpSpMkLst>
            <pc:docMk/>
            <pc:sldMk cId="1842164509" sldId="438"/>
            <ac:grpSpMk id="1029" creationId="{BDE0092F-7685-4F7E-98B4-36279B9A4381}"/>
          </ac:grpSpMkLst>
        </pc:grpChg>
        <pc:grpChg chg="del">
          <ac:chgData name="심 준보" userId="06a4e3f7a1b23af9" providerId="LiveId" clId="{DF22EBC2-7F87-4EDE-9ED3-D7E0C38A4FC4}" dt="2019-07-21T14:05:57.245" v="934" actId="478"/>
          <ac:grpSpMkLst>
            <pc:docMk/>
            <pc:sldMk cId="1842164509" sldId="438"/>
            <ac:grpSpMk id="1030" creationId="{FBC1D507-EA45-41E7-B9D5-A8D59876B2EE}"/>
          </ac:grpSpMkLst>
        </pc:grpChg>
        <pc:picChg chg="add mod">
          <ac:chgData name="심 준보" userId="06a4e3f7a1b23af9" providerId="LiveId" clId="{DF22EBC2-7F87-4EDE-9ED3-D7E0C38A4FC4}" dt="2019-07-21T14:07:36.572" v="955" actId="1076"/>
          <ac:picMkLst>
            <pc:docMk/>
            <pc:sldMk cId="1842164509" sldId="438"/>
            <ac:picMk id="2050" creationId="{90D43CAB-103B-41F5-8222-EB6DFF2DB9F4}"/>
          </ac:picMkLst>
        </pc:picChg>
        <pc:picChg chg="add mod">
          <ac:chgData name="심 준보" userId="06a4e3f7a1b23af9" providerId="LiveId" clId="{DF22EBC2-7F87-4EDE-9ED3-D7E0C38A4FC4}" dt="2019-07-21T14:07:30.644" v="953" actId="1076"/>
          <ac:picMkLst>
            <pc:docMk/>
            <pc:sldMk cId="1842164509" sldId="438"/>
            <ac:picMk id="2052" creationId="{846007C9-6D6C-4159-913D-F2B1B2A03A3B}"/>
          </ac:picMkLst>
        </pc:picChg>
        <pc:picChg chg="add mod">
          <ac:chgData name="심 준보" userId="06a4e3f7a1b23af9" providerId="LiveId" clId="{DF22EBC2-7F87-4EDE-9ED3-D7E0C38A4FC4}" dt="2019-07-21T14:06:44.972" v="947" actId="1076"/>
          <ac:picMkLst>
            <pc:docMk/>
            <pc:sldMk cId="1842164509" sldId="438"/>
            <ac:picMk id="2054" creationId="{050FE2B8-3451-4FBB-8F59-6708DC790F73}"/>
          </ac:picMkLst>
        </pc:picChg>
        <pc:picChg chg="add mod">
          <ac:chgData name="심 준보" userId="06a4e3f7a1b23af9" providerId="LiveId" clId="{DF22EBC2-7F87-4EDE-9ED3-D7E0C38A4FC4}" dt="2019-07-21T14:07:39.309" v="956" actId="1076"/>
          <ac:picMkLst>
            <pc:docMk/>
            <pc:sldMk cId="1842164509" sldId="438"/>
            <ac:picMk id="2056" creationId="{0FBF204F-962A-4720-BD2D-940AF7FCBCCA}"/>
          </ac:picMkLst>
        </pc:picChg>
        <pc:cxnChg chg="mod">
          <ac:chgData name="심 준보" userId="06a4e3f7a1b23af9" providerId="LiveId" clId="{DF22EBC2-7F87-4EDE-9ED3-D7E0C38A4FC4}" dt="2019-07-21T14:05:57.245" v="934" actId="478"/>
          <ac:cxnSpMkLst>
            <pc:docMk/>
            <pc:sldMk cId="1842164509" sldId="438"/>
            <ac:cxnSpMk id="185" creationId="{7A9935B3-A20E-4129-BE28-DECB5107E757}"/>
          </ac:cxnSpMkLst>
        </pc:cxnChg>
        <pc:cxnChg chg="mod">
          <ac:chgData name="심 준보" userId="06a4e3f7a1b23af9" providerId="LiveId" clId="{DF22EBC2-7F87-4EDE-9ED3-D7E0C38A4FC4}" dt="2019-07-21T14:05:57.245" v="934" actId="478"/>
          <ac:cxnSpMkLst>
            <pc:docMk/>
            <pc:sldMk cId="1842164509" sldId="438"/>
            <ac:cxnSpMk id="189" creationId="{E9BD245C-C8F5-4E7E-A389-A45D6CDA5BBD}"/>
          </ac:cxnSpMkLst>
        </pc:cxnChg>
      </pc:sldChg>
      <pc:sldChg chg="addSp delSp modSp add">
        <pc:chgData name="심 준보" userId="06a4e3f7a1b23af9" providerId="LiveId" clId="{DF22EBC2-7F87-4EDE-9ED3-D7E0C38A4FC4}" dt="2019-07-21T15:19:36.491" v="2517" actId="20577"/>
        <pc:sldMkLst>
          <pc:docMk/>
          <pc:sldMk cId="1323324328" sldId="439"/>
        </pc:sldMkLst>
        <pc:spChg chg="add del">
          <ac:chgData name="심 준보" userId="06a4e3f7a1b23af9" providerId="LiveId" clId="{DF22EBC2-7F87-4EDE-9ED3-D7E0C38A4FC4}" dt="2019-07-21T14:57:32.659" v="1178"/>
          <ac:spMkLst>
            <pc:docMk/>
            <pc:sldMk cId="1323324328" sldId="439"/>
            <ac:spMk id="2" creationId="{E16E5293-408E-40B7-A638-F2C25884EA92}"/>
          </ac:spMkLst>
        </pc:spChg>
        <pc:spChg chg="add del">
          <ac:chgData name="심 준보" userId="06a4e3f7a1b23af9" providerId="LiveId" clId="{DF22EBC2-7F87-4EDE-9ED3-D7E0C38A4FC4}" dt="2019-07-21T14:57:36.119" v="1180"/>
          <ac:spMkLst>
            <pc:docMk/>
            <pc:sldMk cId="1323324328" sldId="439"/>
            <ac:spMk id="3" creationId="{4E3C8776-459F-4FAD-950B-8E8AD457D11C}"/>
          </ac:spMkLst>
        </pc:spChg>
        <pc:spChg chg="mod">
          <ac:chgData name="심 준보" userId="06a4e3f7a1b23af9" providerId="LiveId" clId="{DF22EBC2-7F87-4EDE-9ED3-D7E0C38A4FC4}" dt="2019-07-21T15:01:14.136" v="1506" actId="20577"/>
          <ac:spMkLst>
            <pc:docMk/>
            <pc:sldMk cId="1323324328" sldId="439"/>
            <ac:spMk id="8" creationId="{00000000-0000-0000-0000-000000000000}"/>
          </ac:spMkLst>
        </pc:spChg>
        <pc:spChg chg="mod">
          <ac:chgData name="심 준보" userId="06a4e3f7a1b23af9" providerId="LiveId" clId="{DF22EBC2-7F87-4EDE-9ED3-D7E0C38A4FC4}" dt="2019-07-21T15:19:36.491" v="2517" actId="20577"/>
          <ac:spMkLst>
            <pc:docMk/>
            <pc:sldMk cId="1323324328" sldId="439"/>
            <ac:spMk id="14" creationId="{00000000-0000-0000-0000-000000000000}"/>
          </ac:spMkLst>
        </pc:spChg>
        <pc:spChg chg="add del">
          <ac:chgData name="심 준보" userId="06a4e3f7a1b23af9" providerId="LiveId" clId="{DF22EBC2-7F87-4EDE-9ED3-D7E0C38A4FC4}" dt="2019-07-21T14:57:45.207" v="1182"/>
          <ac:spMkLst>
            <pc:docMk/>
            <pc:sldMk cId="1323324328" sldId="439"/>
            <ac:spMk id="15" creationId="{420102A8-1C14-46B9-99B1-FF46A55FB2D1}"/>
          </ac:spMkLst>
        </pc:spChg>
        <pc:spChg chg="mod">
          <ac:chgData name="심 준보" userId="06a4e3f7a1b23af9" providerId="LiveId" clId="{DF22EBC2-7F87-4EDE-9ED3-D7E0C38A4FC4}" dt="2019-07-21T15:00:53.385" v="1462"/>
          <ac:spMkLst>
            <pc:docMk/>
            <pc:sldMk cId="1323324328" sldId="439"/>
            <ac:spMk id="90" creationId="{00000000-0000-0000-0000-000000000000}"/>
          </ac:spMkLst>
        </pc:spChg>
        <pc:picChg chg="add mod modCrop">
          <ac:chgData name="심 준보" userId="06a4e3f7a1b23af9" providerId="LiveId" clId="{DF22EBC2-7F87-4EDE-9ED3-D7E0C38A4FC4}" dt="2019-07-21T15:00:57.960" v="1464" actId="1076"/>
          <ac:picMkLst>
            <pc:docMk/>
            <pc:sldMk cId="1323324328" sldId="439"/>
            <ac:picMk id="16" creationId="{A829D2D0-519D-46F8-8B35-A54299A2B028}"/>
          </ac:picMkLst>
        </pc:picChg>
        <pc:picChg chg="del">
          <ac:chgData name="심 준보" userId="06a4e3f7a1b23af9" providerId="LiveId" clId="{DF22EBC2-7F87-4EDE-9ED3-D7E0C38A4FC4}" dt="2019-07-21T14:57:29.976" v="1176" actId="478"/>
          <ac:picMkLst>
            <pc:docMk/>
            <pc:sldMk cId="1323324328" sldId="439"/>
            <ac:picMk id="4098" creationId="{D5A6499C-4478-4A4B-B1F0-4C5B75A7417E}"/>
          </ac:picMkLst>
        </pc:picChg>
      </pc:sldChg>
      <pc:sldChg chg="addSp delSp modSp add">
        <pc:chgData name="심 준보" userId="06a4e3f7a1b23af9" providerId="LiveId" clId="{DF22EBC2-7F87-4EDE-9ED3-D7E0C38A4FC4}" dt="2019-07-21T15:19:48.097" v="2538"/>
        <pc:sldMkLst>
          <pc:docMk/>
          <pc:sldMk cId="2094231137" sldId="440"/>
        </pc:sldMkLst>
        <pc:spChg chg="mod">
          <ac:chgData name="심 준보" userId="06a4e3f7a1b23af9" providerId="LiveId" clId="{DF22EBC2-7F87-4EDE-9ED3-D7E0C38A4FC4}" dt="2019-07-21T15:19:48.097" v="2538"/>
          <ac:spMkLst>
            <pc:docMk/>
            <pc:sldMk cId="2094231137" sldId="440"/>
            <ac:spMk id="8" creationId="{00000000-0000-0000-0000-000000000000}"/>
          </ac:spMkLst>
        </pc:spChg>
        <pc:spChg chg="del">
          <ac:chgData name="심 준보" userId="06a4e3f7a1b23af9" providerId="LiveId" clId="{DF22EBC2-7F87-4EDE-9ED3-D7E0C38A4FC4}" dt="2019-07-21T15:01:18.864" v="1509" actId="478"/>
          <ac:spMkLst>
            <pc:docMk/>
            <pc:sldMk cId="2094231137" sldId="440"/>
            <ac:spMk id="90" creationId="{00000000-0000-0000-0000-000000000000}"/>
          </ac:spMkLst>
        </pc:spChg>
        <pc:picChg chg="del">
          <ac:chgData name="심 준보" userId="06a4e3f7a1b23af9" providerId="LiveId" clId="{DF22EBC2-7F87-4EDE-9ED3-D7E0C38A4FC4}" dt="2019-07-21T15:01:17.360" v="1508" actId="478"/>
          <ac:picMkLst>
            <pc:docMk/>
            <pc:sldMk cId="2094231137" sldId="440"/>
            <ac:picMk id="16" creationId="{A829D2D0-519D-46F8-8B35-A54299A2B028}"/>
          </ac:picMkLst>
        </pc:picChg>
        <pc:picChg chg="add mod">
          <ac:chgData name="심 준보" userId="06a4e3f7a1b23af9" providerId="LiveId" clId="{DF22EBC2-7F87-4EDE-9ED3-D7E0C38A4FC4}" dt="2019-07-21T15:02:03.160" v="1513" actId="1076"/>
          <ac:picMkLst>
            <pc:docMk/>
            <pc:sldMk cId="2094231137" sldId="440"/>
            <ac:picMk id="6146" creationId="{FCC094E3-F7EE-4545-8DB6-254DEAA2021C}"/>
          </ac:picMkLst>
        </pc:picChg>
        <pc:picChg chg="add mod">
          <ac:chgData name="심 준보" userId="06a4e3f7a1b23af9" providerId="LiveId" clId="{DF22EBC2-7F87-4EDE-9ED3-D7E0C38A4FC4}" dt="2019-07-21T15:02:07.552" v="1515" actId="1076"/>
          <ac:picMkLst>
            <pc:docMk/>
            <pc:sldMk cId="2094231137" sldId="440"/>
            <ac:picMk id="6148" creationId="{431EED52-EFAC-43CC-BD15-4F2A63BA2FF3}"/>
          </ac:picMkLst>
        </pc:picChg>
        <pc:picChg chg="add mod">
          <ac:chgData name="심 준보" userId="06a4e3f7a1b23af9" providerId="LiveId" clId="{DF22EBC2-7F87-4EDE-9ED3-D7E0C38A4FC4}" dt="2019-07-21T15:02:39.968" v="1522" actId="1076"/>
          <ac:picMkLst>
            <pc:docMk/>
            <pc:sldMk cId="2094231137" sldId="440"/>
            <ac:picMk id="6150" creationId="{D09BB2E4-0F98-492B-A37F-81604C561011}"/>
          </ac:picMkLst>
        </pc:picChg>
        <pc:picChg chg="add mod">
          <ac:chgData name="심 준보" userId="06a4e3f7a1b23af9" providerId="LiveId" clId="{DF22EBC2-7F87-4EDE-9ED3-D7E0C38A4FC4}" dt="2019-07-21T15:02:38.569" v="1521" actId="1076"/>
          <ac:picMkLst>
            <pc:docMk/>
            <pc:sldMk cId="2094231137" sldId="440"/>
            <ac:picMk id="6152" creationId="{2037E912-C109-4C8D-8AD6-62152F4955B3}"/>
          </ac:picMkLst>
        </pc:picChg>
      </pc:sldChg>
      <pc:sldChg chg="addSp delSp modSp add del">
        <pc:chgData name="심 준보" userId="06a4e3f7a1b23af9" providerId="LiveId" clId="{DF22EBC2-7F87-4EDE-9ED3-D7E0C38A4FC4}" dt="2019-07-21T15:16:36.945" v="2098"/>
        <pc:sldMkLst>
          <pc:docMk/>
          <pc:sldMk cId="3436680297" sldId="441"/>
        </pc:sldMkLst>
        <pc:spChg chg="add mod">
          <ac:chgData name="심 준보" userId="06a4e3f7a1b23af9" providerId="LiveId" clId="{DF22EBC2-7F87-4EDE-9ED3-D7E0C38A4FC4}" dt="2019-07-21T15:14:57.337" v="1985" actId="1076"/>
          <ac:spMkLst>
            <pc:docMk/>
            <pc:sldMk cId="3436680297" sldId="441"/>
            <ac:spMk id="5" creationId="{A2BD70D6-E397-432A-ACEA-8CC9AB042C54}"/>
          </ac:spMkLst>
        </pc:spChg>
        <pc:spChg chg="add mod">
          <ac:chgData name="심 준보" userId="06a4e3f7a1b23af9" providerId="LiveId" clId="{DF22EBC2-7F87-4EDE-9ED3-D7E0C38A4FC4}" dt="2019-07-21T15:15:10.177" v="1997" actId="1076"/>
          <ac:spMkLst>
            <pc:docMk/>
            <pc:sldMk cId="3436680297" sldId="441"/>
            <ac:spMk id="23" creationId="{3C7A4FE7-C97D-410B-8D06-B2D2C15E22A1}"/>
          </ac:spMkLst>
        </pc:spChg>
        <pc:spChg chg="add mod">
          <ac:chgData name="심 준보" userId="06a4e3f7a1b23af9" providerId="LiveId" clId="{DF22EBC2-7F87-4EDE-9ED3-D7E0C38A4FC4}" dt="2019-07-21T15:16:08.306" v="2040" actId="6549"/>
          <ac:spMkLst>
            <pc:docMk/>
            <pc:sldMk cId="3436680297" sldId="441"/>
            <ac:spMk id="26" creationId="{9A1E7B2B-44E7-49A2-85EB-A705317F09D0}"/>
          </ac:spMkLst>
        </pc:spChg>
        <pc:spChg chg="add mod">
          <ac:chgData name="심 준보" userId="06a4e3f7a1b23af9" providerId="LiveId" clId="{DF22EBC2-7F87-4EDE-9ED3-D7E0C38A4FC4}" dt="2019-07-21T15:16:15.402" v="2045"/>
          <ac:spMkLst>
            <pc:docMk/>
            <pc:sldMk cId="3436680297" sldId="441"/>
            <ac:spMk id="33" creationId="{90119BAE-C3F7-4805-AFB6-2493023069EF}"/>
          </ac:spMkLst>
        </pc:spChg>
        <pc:spChg chg="add mod">
          <ac:chgData name="심 준보" userId="06a4e3f7a1b23af9" providerId="LiveId" clId="{DF22EBC2-7F87-4EDE-9ED3-D7E0C38A4FC4}" dt="2019-07-21T15:16:36.945" v="2098"/>
          <ac:spMkLst>
            <pc:docMk/>
            <pc:sldMk cId="3436680297" sldId="441"/>
            <ac:spMk id="35" creationId="{C63A145D-AE85-4097-AADA-E8F080872B80}"/>
          </ac:spMkLst>
        </pc:spChg>
        <pc:grpChg chg="mod">
          <ac:chgData name="심 준보" userId="06a4e3f7a1b23af9" providerId="LiveId" clId="{DF22EBC2-7F87-4EDE-9ED3-D7E0C38A4FC4}" dt="2019-07-21T15:14:50.552" v="1982" actId="1076"/>
          <ac:grpSpMkLst>
            <pc:docMk/>
            <pc:sldMk cId="3436680297" sldId="441"/>
            <ac:grpSpMk id="2" creationId="{00000000-0000-0000-0000-000000000000}"/>
          </ac:grpSpMkLst>
        </pc:grpChg>
        <pc:picChg chg="add mod">
          <ac:chgData name="심 준보" userId="06a4e3f7a1b23af9" providerId="LiveId" clId="{DF22EBC2-7F87-4EDE-9ED3-D7E0C38A4FC4}" dt="2019-07-21T15:15:29.538" v="2003" actId="166"/>
          <ac:picMkLst>
            <pc:docMk/>
            <pc:sldMk cId="3436680297" sldId="441"/>
            <ac:picMk id="15" creationId="{581CFE9D-8F72-4157-9C59-698EA9A13F2A}"/>
          </ac:picMkLst>
        </pc:picChg>
        <pc:picChg chg="add mod">
          <ac:chgData name="심 준보" userId="06a4e3f7a1b23af9" providerId="LiveId" clId="{DF22EBC2-7F87-4EDE-9ED3-D7E0C38A4FC4}" dt="2019-07-21T15:15:29.538" v="2003" actId="166"/>
          <ac:picMkLst>
            <pc:docMk/>
            <pc:sldMk cId="3436680297" sldId="441"/>
            <ac:picMk id="16" creationId="{50202DF8-CC61-499B-BF62-47CD4D2AB771}"/>
          </ac:picMkLst>
        </pc:picChg>
        <pc:picChg chg="add mod">
          <ac:chgData name="심 준보" userId="06a4e3f7a1b23af9" providerId="LiveId" clId="{DF22EBC2-7F87-4EDE-9ED3-D7E0C38A4FC4}" dt="2019-07-21T15:12:54.689" v="1925" actId="1076"/>
          <ac:picMkLst>
            <pc:docMk/>
            <pc:sldMk cId="3436680297" sldId="441"/>
            <ac:picMk id="18" creationId="{6061132C-51A9-447A-9BD2-E0B9EAA2168B}"/>
          </ac:picMkLst>
        </pc:picChg>
        <pc:picChg chg="add del">
          <ac:chgData name="심 준보" userId="06a4e3f7a1b23af9" providerId="LiveId" clId="{DF22EBC2-7F87-4EDE-9ED3-D7E0C38A4FC4}" dt="2019-07-21T15:12:10.750" v="1911" actId="478"/>
          <ac:picMkLst>
            <pc:docMk/>
            <pc:sldMk cId="3436680297" sldId="441"/>
            <ac:picMk id="7174" creationId="{FBF86569-80E7-4B87-BE65-36C071087E2F}"/>
          </ac:picMkLst>
        </pc:picChg>
        <pc:picChg chg="add mod">
          <ac:chgData name="심 준보" userId="06a4e3f7a1b23af9" providerId="LiveId" clId="{DF22EBC2-7F87-4EDE-9ED3-D7E0C38A4FC4}" dt="2019-07-21T15:16:29.064" v="2067" actId="1035"/>
          <ac:picMkLst>
            <pc:docMk/>
            <pc:sldMk cId="3436680297" sldId="441"/>
            <ac:picMk id="8194" creationId="{DCB13F73-0644-4933-BE8D-9C8A265075DA}"/>
          </ac:picMkLst>
        </pc:picChg>
        <pc:picChg chg="add mod">
          <ac:chgData name="심 준보" userId="06a4e3f7a1b23af9" providerId="LiveId" clId="{DF22EBC2-7F87-4EDE-9ED3-D7E0C38A4FC4}" dt="2019-07-21T15:15:29.538" v="2003" actId="166"/>
          <ac:picMkLst>
            <pc:docMk/>
            <pc:sldMk cId="3436680297" sldId="441"/>
            <ac:picMk id="8196" creationId="{AC455299-F18D-4356-9C4C-015BB342E9DA}"/>
          </ac:picMkLst>
        </pc:picChg>
        <pc:cxnChg chg="add mod">
          <ac:chgData name="심 준보" userId="06a4e3f7a1b23af9" providerId="LiveId" clId="{DF22EBC2-7F87-4EDE-9ED3-D7E0C38A4FC4}" dt="2019-07-21T15:14:44.793" v="1978" actId="1076"/>
          <ac:cxnSpMkLst>
            <pc:docMk/>
            <pc:sldMk cId="3436680297" sldId="441"/>
            <ac:cxnSpMk id="17" creationId="{4CBA70B0-0E8D-46D1-96BD-9ED57DE666A6}"/>
          </ac:cxnSpMkLst>
        </pc:cxnChg>
        <pc:cxnChg chg="add mod">
          <ac:chgData name="심 준보" userId="06a4e3f7a1b23af9" providerId="LiveId" clId="{DF22EBC2-7F87-4EDE-9ED3-D7E0C38A4FC4}" dt="2019-07-21T15:15:47.601" v="2011" actId="14100"/>
          <ac:cxnSpMkLst>
            <pc:docMk/>
            <pc:sldMk cId="3436680297" sldId="441"/>
            <ac:cxnSpMk id="24" creationId="{4193FB7B-2B43-4481-B130-889CF427C2B1}"/>
          </ac:cxnSpMkLst>
        </pc:cxnChg>
        <pc:cxnChg chg="add mod">
          <ac:chgData name="심 준보" userId="06a4e3f7a1b23af9" providerId="LiveId" clId="{DF22EBC2-7F87-4EDE-9ED3-D7E0C38A4FC4}" dt="2019-07-21T15:15:38.521" v="2007" actId="571"/>
          <ac:cxnSpMkLst>
            <pc:docMk/>
            <pc:sldMk cId="3436680297" sldId="441"/>
            <ac:cxnSpMk id="28" creationId="{B16488C1-2BDD-4621-9120-209E3C40846F}"/>
          </ac:cxnSpMkLst>
        </pc:cxnChg>
        <pc:cxnChg chg="add mod">
          <ac:chgData name="심 준보" userId="06a4e3f7a1b23af9" providerId="LiveId" clId="{DF22EBC2-7F87-4EDE-9ED3-D7E0C38A4FC4}" dt="2019-07-21T15:16:19.961" v="2046" actId="14100"/>
          <ac:cxnSpMkLst>
            <pc:docMk/>
            <pc:sldMk cId="3436680297" sldId="441"/>
            <ac:cxnSpMk id="29" creationId="{373F1891-37EB-49CA-A1DE-1AD5BCA26FE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C42E6-0A9F-49F8-83F4-00A73704B0C6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74BA-4E2C-4970-B86A-A25C60E7A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774BA-4E2C-4970-B86A-A25C60E7A7C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922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31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98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84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38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390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228600"/>
            <a:ext cx="6364288" cy="3581400"/>
          </a:xfrm>
          <a:ln/>
        </p:spPr>
      </p:sp>
      <p:sp>
        <p:nvSpPr>
          <p:cNvPr id="51203" name="Rectangle 10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19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pPr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9543" y="2187542"/>
            <a:ext cx="10072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웹 서버와 </a:t>
            </a:r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DB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서버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8248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DB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서버의 기본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종류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5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다양한 종류의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</a:rPr>
                <a:t>DBMS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</p:grpSp>
      <p:pic>
        <p:nvPicPr>
          <p:cNvPr id="6146" name="Picture 2" descr="oracle dbì ëí ì´ë¯¸ì§ ê²ìê²°ê³¼">
            <a:extLst>
              <a:ext uri="{FF2B5EF4-FFF2-40B4-BE49-F238E27FC236}">
                <a16:creationId xmlns:a16="http://schemas.microsoft.com/office/drawing/2014/main" xmlns="" id="{FCC094E3-F7EE-4545-8DB6-254DEAA20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9382" y="1822568"/>
            <a:ext cx="2124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aria dbì ëí ì´ë¯¸ì§ ê²ìê²°ê³¼">
            <a:extLst>
              <a:ext uri="{FF2B5EF4-FFF2-40B4-BE49-F238E27FC236}">
                <a16:creationId xmlns:a16="http://schemas.microsoft.com/office/drawing/2014/main" xmlns="" id="{431EED52-EFAC-43CC-BD15-4F2A63BA2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2743" y="4289453"/>
            <a:ext cx="2540714" cy="198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ysqlì ëí ì´ë¯¸ì§ ê²ìê²°ê³¼">
            <a:extLst>
              <a:ext uri="{FF2B5EF4-FFF2-40B4-BE49-F238E27FC236}">
                <a16:creationId xmlns:a16="http://schemas.microsoft.com/office/drawing/2014/main" xmlns="" id="{D09BB2E4-0F98-492B-A37F-81604C56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9269" y="1006613"/>
            <a:ext cx="4058007" cy="281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s sqlì ëí ì´ë¯¸ì§ ê²ìê²°ê³¼">
            <a:extLst>
              <a:ext uri="{FF2B5EF4-FFF2-40B4-BE49-F238E27FC236}">
                <a16:creationId xmlns:a16="http://schemas.microsoft.com/office/drawing/2014/main" xmlns="" id="{2037E912-C109-4C8D-8AD6-62152F49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3981" y="3975498"/>
            <a:ext cx="2528370" cy="20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4231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54629" y="2187542"/>
            <a:ext cx="8882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웹 어플리케이션 서버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495458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웹 어플리케이션 서버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WAS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885" y="3429000"/>
              <a:ext cx="323681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서버 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어플리케이션 서버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 </a:t>
              </a:r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174" name="Picture 6" descr="http://postfiles9.naver.net/20130525_184/idbankbox_1369409035491Jmh2C_PNG/052413_1523_WA1.png?type=w2">
            <a:extLst>
              <a:ext uri="{FF2B5EF4-FFF2-40B4-BE49-F238E27FC236}">
                <a16:creationId xmlns:a16="http://schemas.microsoft.com/office/drawing/2014/main" xmlns="" id="{FBF86569-80E7-4B87-BE65-36C07108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8922" y="1608327"/>
            <a:ext cx="7302170" cy="47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웹 어플리케이션 서버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WAS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3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885" y="3429000"/>
              <a:ext cx="323681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서버 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어플리케이션 서버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 </a:t>
              </a:r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" name="Picture 2" descr="ê´ë ¨ ì´ë¯¸ì§">
            <a:extLst>
              <a:ext uri="{FF2B5EF4-FFF2-40B4-BE49-F238E27FC236}">
                <a16:creationId xmlns:a16="http://schemas.microsoft.com/office/drawing/2014/main" xmlns="" id="{581CFE9D-8F72-4157-9C59-698EA9A1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8133" y="2152648"/>
            <a:ext cx="1561077" cy="12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í°ìº£ ìë²ì ëí ì´ë¯¸ì§ ê²ìê²°ê³¼">
            <a:extLst>
              <a:ext uri="{FF2B5EF4-FFF2-40B4-BE49-F238E27FC236}">
                <a16:creationId xmlns:a16="http://schemas.microsoft.com/office/drawing/2014/main" xmlns="" id="{50202DF8-CC61-499B-BF62-47CD4D2A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4744" y="2132225"/>
            <a:ext cx="1296775" cy="129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í¬ë¡¬ì ëí ì´ë¯¸ì§ ê²ìê²°ê³¼">
            <a:extLst>
              <a:ext uri="{FF2B5EF4-FFF2-40B4-BE49-F238E27FC236}">
                <a16:creationId xmlns:a16="http://schemas.microsoft.com/office/drawing/2014/main" xmlns="" id="{DCB13F73-0644-4933-BE8D-9C8A2650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5988" y="2549455"/>
            <a:ext cx="1092015" cy="10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mysqlì ëí ì´ë¯¸ì§ ê²ìê²°ê³¼">
            <a:extLst>
              <a:ext uri="{FF2B5EF4-FFF2-40B4-BE49-F238E27FC236}">
                <a16:creationId xmlns:a16="http://schemas.microsoft.com/office/drawing/2014/main" xmlns="" id="{6061132C-51A9-447A-9BD2-E0B9EAA21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5344" y="5100277"/>
            <a:ext cx="1870418" cy="129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jspì ëí ì´ë¯¸ì§ ê²ìê²°ê³¼">
            <a:extLst>
              <a:ext uri="{FF2B5EF4-FFF2-40B4-BE49-F238E27FC236}">
                <a16:creationId xmlns:a16="http://schemas.microsoft.com/office/drawing/2014/main" xmlns="" id="{AC455299-F18D-4356-9C4C-015BB342E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32" t="10507" r="27433" b="14089"/>
          <a:stretch/>
        </p:blipFill>
        <p:spPr bwMode="auto">
          <a:xfrm>
            <a:off x="9776962" y="2083314"/>
            <a:ext cx="1954036" cy="12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BD70D6-E397-432A-ACEA-8CC9AB042C54}"/>
              </a:ext>
            </a:extLst>
          </p:cNvPr>
          <p:cNvSpPr txBox="1"/>
          <p:nvPr/>
        </p:nvSpPr>
        <p:spPr>
          <a:xfrm>
            <a:off x="4168824" y="172995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CBA70B0-0E8D-46D1-96BD-9ED57DE666A6}"/>
              </a:ext>
            </a:extLst>
          </p:cNvPr>
          <p:cNvCxnSpPr/>
          <p:nvPr/>
        </p:nvCxnSpPr>
        <p:spPr>
          <a:xfrm flipV="1">
            <a:off x="6266688" y="1441324"/>
            <a:ext cx="0" cy="459371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C7A4FE7-C97D-410B-8D06-B2D2C15E22A1}"/>
              </a:ext>
            </a:extLst>
          </p:cNvPr>
          <p:cNvSpPr txBox="1"/>
          <p:nvPr/>
        </p:nvSpPr>
        <p:spPr>
          <a:xfrm>
            <a:off x="7183847" y="17299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4193FB7B-2B43-4481-B130-889CF427C2B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399210" y="2786258"/>
            <a:ext cx="403414" cy="456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16488C1-2BDD-4621-9120-209E3C40846F}"/>
              </a:ext>
            </a:extLst>
          </p:cNvPr>
          <p:cNvCxnSpPr>
            <a:cxnSpLocks/>
          </p:cNvCxnSpPr>
          <p:nvPr/>
        </p:nvCxnSpPr>
        <p:spPr>
          <a:xfrm>
            <a:off x="9776962" y="2786258"/>
            <a:ext cx="49955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73F1891-37EB-49CA-A1DE-1AD5BCA26FEC}"/>
              </a:ext>
            </a:extLst>
          </p:cNvPr>
          <p:cNvCxnSpPr>
            <a:cxnSpLocks/>
          </p:cNvCxnSpPr>
          <p:nvPr/>
        </p:nvCxnSpPr>
        <p:spPr>
          <a:xfrm>
            <a:off x="10515214" y="3360052"/>
            <a:ext cx="0" cy="174022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A1E7B2B-44E7-49A2-85EB-A705317F09D0}"/>
              </a:ext>
            </a:extLst>
          </p:cNvPr>
          <p:cNvSpPr txBox="1"/>
          <p:nvPr/>
        </p:nvSpPr>
        <p:spPr>
          <a:xfrm>
            <a:off x="6615840" y="3315765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정적</a:t>
            </a:r>
            <a:endParaRPr lang="en-US" altLang="ko-KR" dirty="0"/>
          </a:p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0119BAE-C3F7-4805-AFB6-2493023069EF}"/>
              </a:ext>
            </a:extLst>
          </p:cNvPr>
          <p:cNvSpPr txBox="1"/>
          <p:nvPr/>
        </p:nvSpPr>
        <p:spPr>
          <a:xfrm>
            <a:off x="8546143" y="3315765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동적</a:t>
            </a:r>
            <a:endParaRPr lang="en-US" altLang="ko-KR" dirty="0"/>
          </a:p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63A145D-AE85-4097-AADA-E8F080872B80}"/>
              </a:ext>
            </a:extLst>
          </p:cNvPr>
          <p:cNvSpPr txBox="1"/>
          <p:nvPr/>
        </p:nvSpPr>
        <p:spPr>
          <a:xfrm>
            <a:off x="4125138" y="372138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서버에게</a:t>
            </a:r>
            <a:endParaRPr lang="en-US" altLang="ko-KR" dirty="0"/>
          </a:p>
          <a:p>
            <a:pPr algn="ctr"/>
            <a:r>
              <a:rPr lang="ko-KR" altLang="en-US" dirty="0"/>
              <a:t>데이터 요청</a:t>
            </a:r>
          </a:p>
        </p:txBody>
      </p:sp>
    </p:spTree>
    <p:extLst>
      <p:ext uri="{BB962C8B-B14F-4D97-AF65-F5344CB8AC3E}">
        <p14:creationId xmlns:p14="http://schemas.microsoft.com/office/powerpoint/2010/main" xmlns="" val="343668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54629" y="2187542"/>
            <a:ext cx="8882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실습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8248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4933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</a:t>
            </a: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學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1991" y="1974301"/>
            <a:ext cx="946801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웹 서버 구축해보기</a:t>
            </a:r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514350" lvl="1" indent="-514350"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윈도우 서버에서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IIS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를 이용하여 웹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서버를 구축해보기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514350" indent="-514350" algn="ctr">
              <a:buAutoNum type="arabicPeriod"/>
            </a:pP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DB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서버 구축해보기</a:t>
            </a:r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514350" lvl="1" indent="-514350"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윈도우 서버에서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MS SQL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서버를 이용하여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DB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서버를 구축해보기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웹 서버와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DB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서버 연동해보기</a:t>
            </a:r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514350" lvl="1" indent="-514350"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IIS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웹 서버와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MS SQL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서버를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ASP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로 연동해보기</a:t>
            </a:r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0" lvl="1" algn="ctr"/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514350" indent="-514350" algn="ctr"/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ctr">
              <a:buAutoNum type="arabicPeriod"/>
            </a:pP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785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763486" y="3167389"/>
            <a:ext cx="6775271" cy="584775"/>
            <a:chOff x="291218" y="3167389"/>
            <a:chExt cx="6775271" cy="584775"/>
          </a:xfrm>
        </p:grpSpPr>
        <p:sp>
          <p:nvSpPr>
            <p:cNvPr id="24" name="TextBox 23"/>
            <p:cNvSpPr txBox="1"/>
            <p:nvPr/>
          </p:nvSpPr>
          <p:spPr>
            <a:xfrm>
              <a:off x="291218" y="3167389"/>
              <a:ext cx="1811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서버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개념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63750" y="3167389"/>
              <a:ext cx="1839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개념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96214" y="3167389"/>
              <a:ext cx="2046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어플리케이션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15539" y="3167389"/>
              <a:ext cx="125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學</a:t>
              </a:r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848231" y="4149941"/>
            <a:ext cx="1428596" cy="553998"/>
            <a:chOff x="1795149" y="4263414"/>
            <a:chExt cx="1720723" cy="667283"/>
          </a:xfrm>
        </p:grpSpPr>
        <p:sp>
          <p:nvSpPr>
            <p:cNvPr id="33" name="양쪽 대괄호 32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95149" y="4263414"/>
              <a:ext cx="1720723" cy="667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서버란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서버 모델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서버의 종류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57594" y="4161489"/>
            <a:ext cx="1367629" cy="553998"/>
            <a:chOff x="1832770" y="4277324"/>
            <a:chExt cx="1647295" cy="667283"/>
          </a:xfrm>
        </p:grpSpPr>
        <p:sp>
          <p:nvSpPr>
            <p:cNvPr id="37" name="양쪽 대괄호 36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57431" y="4277324"/>
              <a:ext cx="1010195" cy="667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란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란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종류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433476" y="4200525"/>
            <a:ext cx="1367627" cy="466567"/>
            <a:chOff x="1832770" y="4324350"/>
            <a:chExt cx="1647295" cy="561975"/>
          </a:xfrm>
        </p:grpSpPr>
        <p:sp>
          <p:nvSpPr>
            <p:cNvPr id="44" name="양쪽 대괄호 4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205738" y="4424790"/>
              <a:ext cx="917518" cy="29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구조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089900" y="4146751"/>
            <a:ext cx="1724976" cy="707886"/>
            <a:chOff x="1832770" y="4259584"/>
            <a:chExt cx="1647295" cy="852642"/>
          </a:xfrm>
        </p:grpSpPr>
        <p:sp>
          <p:nvSpPr>
            <p:cNvPr id="47" name="양쪽 대괄호 46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01303" y="4259584"/>
              <a:ext cx="1508941" cy="852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서버 구축해보기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구축해보기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서버와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연동해보기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81518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54629" y="2187542"/>
            <a:ext cx="8882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웹 서버의 기본 개념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8248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웹 서버의 기본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서버란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5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일반적인 컴퓨터에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특정 프로그램이 실행된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3"/>
          <p:cNvSpPr txBox="1">
            <a:spLocks noChangeArrowheads="1"/>
          </p:cNvSpPr>
          <p:nvPr/>
        </p:nvSpPr>
        <p:spPr bwMode="auto">
          <a:xfrm>
            <a:off x="3569455" y="1977339"/>
            <a:ext cx="88519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서버를 하면 떠올리는 것은 그림과 같은 장비이다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서버란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클라이언트에게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네트워크를 통해 정보나 서비스를 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제공하는 컴퓨터 시스템으로 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컴퓨터 프로그램 또는 장치를 의미한다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ttp://t1.daumcdn.net/thumb/R1280x0/?fname=http://t1.daumcdn.net/brunch/service/user/2gnC/image/kfbig6Bems390ebsZ1SDDrE7vYo.png">
            <a:extLst>
              <a:ext uri="{FF2B5EF4-FFF2-40B4-BE49-F238E27FC236}">
                <a16:creationId xmlns:a16="http://schemas.microsoft.com/office/drawing/2014/main" xmlns="" id="{57C42726-0AC5-4CC2-847B-E048508D6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0337" y="2490280"/>
            <a:ext cx="47815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웹 서버의 기본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서버 모델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5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서비스를 요청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서버 모델</a:t>
              </a:r>
              <a:endPara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서비스를 제공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3"/>
          <p:cNvSpPr txBox="1">
            <a:spLocks noChangeArrowheads="1"/>
          </p:cNvSpPr>
          <p:nvPr/>
        </p:nvSpPr>
        <p:spPr bwMode="auto">
          <a:xfrm>
            <a:off x="3569455" y="1660111"/>
            <a:ext cx="88519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 중 하나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즉 프로그램을 만드는 방법 중 하나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하나의 서버와 다수의 클라이언트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두 부분으로 구성된다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서버는 다수의 클라이언트에게 서비스를 제공한다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서버에 서비스를 요청하면 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서버는 클라이언트에게 적절한 서비스를 제공한다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또한 서버는 계속 클라이언트로부터의 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대기한다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741A524-47C3-4AAF-8105-6C273C8EBC86}"/>
              </a:ext>
            </a:extLst>
          </p:cNvPr>
          <p:cNvGrpSpPr/>
          <p:nvPr/>
        </p:nvGrpSpPr>
        <p:grpSpPr>
          <a:xfrm>
            <a:off x="6968163" y="4604420"/>
            <a:ext cx="972189" cy="684363"/>
            <a:chOff x="4376432" y="380462"/>
            <a:chExt cx="1553867" cy="1069183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xmlns="" id="{B1833B8A-856A-4C24-83E3-91A9F1315323}"/>
                </a:ext>
              </a:extLst>
            </p:cNvPr>
            <p:cNvSpPr/>
            <p:nvPr/>
          </p:nvSpPr>
          <p:spPr>
            <a:xfrm>
              <a:off x="5250377" y="1274615"/>
              <a:ext cx="138112" cy="175030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07074DA8-BD5E-48C0-AF2D-471CDB928C55}"/>
                </a:ext>
              </a:extLst>
            </p:cNvPr>
            <p:cNvSpPr/>
            <p:nvPr/>
          </p:nvSpPr>
          <p:spPr>
            <a:xfrm flipV="1">
              <a:off x="5443285" y="428495"/>
              <a:ext cx="487014" cy="10211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D704C7EE-3DA7-4B45-8284-72859CE63379}"/>
                </a:ext>
              </a:extLst>
            </p:cNvPr>
            <p:cNvSpPr/>
            <p:nvPr/>
          </p:nvSpPr>
          <p:spPr>
            <a:xfrm>
              <a:off x="4376432" y="380462"/>
              <a:ext cx="1000125" cy="71649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C607C0E5-CF8B-4EBE-9DD8-4B6E448D4E5B}"/>
                </a:ext>
              </a:extLst>
            </p:cNvPr>
            <p:cNvSpPr/>
            <p:nvPr/>
          </p:nvSpPr>
          <p:spPr>
            <a:xfrm>
              <a:off x="4831959" y="1058142"/>
              <a:ext cx="104775" cy="158851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75CD84DA-559E-417B-958D-B759147FB438}"/>
                </a:ext>
              </a:extLst>
            </p:cNvPr>
            <p:cNvSpPr/>
            <p:nvPr/>
          </p:nvSpPr>
          <p:spPr>
            <a:xfrm flipV="1">
              <a:off x="4630263" y="1192914"/>
              <a:ext cx="508166" cy="3435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FA6CBB0C-D787-4396-A491-96CD1225DEFB}"/>
                </a:ext>
              </a:extLst>
            </p:cNvPr>
            <p:cNvSpPr/>
            <p:nvPr/>
          </p:nvSpPr>
          <p:spPr>
            <a:xfrm flipV="1">
              <a:off x="4399995" y="1273839"/>
              <a:ext cx="809873" cy="17580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66AA4BEF-68F4-448B-BA36-7ED6175725D4}"/>
                </a:ext>
              </a:extLst>
            </p:cNvPr>
            <p:cNvSpPr/>
            <p:nvPr/>
          </p:nvSpPr>
          <p:spPr>
            <a:xfrm>
              <a:off x="4433581" y="443667"/>
              <a:ext cx="888847" cy="5946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9BEE98B7-3AE7-4F30-A39E-34958943B3BB}"/>
                </a:ext>
              </a:extLst>
            </p:cNvPr>
            <p:cNvSpPr/>
            <p:nvPr/>
          </p:nvSpPr>
          <p:spPr>
            <a:xfrm>
              <a:off x="5485875" y="502278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69DEE644-A1EB-43B3-A475-8751C8242120}"/>
                </a:ext>
              </a:extLst>
            </p:cNvPr>
            <p:cNvSpPr/>
            <p:nvPr/>
          </p:nvSpPr>
          <p:spPr>
            <a:xfrm>
              <a:off x="5485875" y="653355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81182BDE-5F6B-4469-ABB0-309AD08FF099}"/>
                </a:ext>
              </a:extLst>
            </p:cNvPr>
            <p:cNvSpPr/>
            <p:nvPr/>
          </p:nvSpPr>
          <p:spPr>
            <a:xfrm>
              <a:off x="5485875" y="804432"/>
              <a:ext cx="397233" cy="85354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48185D98-A85B-4B02-B3A9-812765C597EF}"/>
                </a:ext>
              </a:extLst>
            </p:cNvPr>
            <p:cNvSpPr/>
            <p:nvPr/>
          </p:nvSpPr>
          <p:spPr>
            <a:xfrm>
              <a:off x="5494091" y="970081"/>
              <a:ext cx="45719" cy="461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xmlns="" id="{7C0564B4-BDAB-4DAB-81E3-CCC2A312DBB5}"/>
                </a:ext>
              </a:extLst>
            </p:cNvPr>
            <p:cNvCxnSpPr/>
            <p:nvPr/>
          </p:nvCxnSpPr>
          <p:spPr>
            <a:xfrm flipV="1">
              <a:off x="5318680" y="1273839"/>
              <a:ext cx="0" cy="87903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0F41126-5D6E-415E-AD09-D3E6B3940B76}"/>
              </a:ext>
            </a:extLst>
          </p:cNvPr>
          <p:cNvGrpSpPr/>
          <p:nvPr/>
        </p:nvGrpSpPr>
        <p:grpSpPr>
          <a:xfrm>
            <a:off x="8128694" y="5741551"/>
            <a:ext cx="852193" cy="747233"/>
            <a:chOff x="1610911" y="3462680"/>
            <a:chExt cx="1362075" cy="1167404"/>
          </a:xfrm>
        </p:grpSpPr>
        <p:sp>
          <p:nvSpPr>
            <p:cNvPr id="114" name="평행 사변형 113">
              <a:extLst>
                <a:ext uri="{FF2B5EF4-FFF2-40B4-BE49-F238E27FC236}">
                  <a16:creationId xmlns:a16="http://schemas.microsoft.com/office/drawing/2014/main" xmlns="" id="{A11055B4-F8BB-4F03-824F-0FB07FB50CAA}"/>
                </a:ext>
              </a:extLst>
            </p:cNvPr>
            <p:cNvSpPr/>
            <p:nvPr/>
          </p:nvSpPr>
          <p:spPr>
            <a:xfrm>
              <a:off x="1610911" y="4277660"/>
              <a:ext cx="1362075" cy="352424"/>
            </a:xfrm>
            <a:prstGeom prst="parallelogram">
              <a:avLst>
                <a:gd name="adj" fmla="val 77344"/>
              </a:avLst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CCBE7111-8710-4FED-93BB-65757C11C6FD}"/>
                </a:ext>
              </a:extLst>
            </p:cNvPr>
            <p:cNvSpPr/>
            <p:nvPr/>
          </p:nvSpPr>
          <p:spPr>
            <a:xfrm>
              <a:off x="1886777" y="3462680"/>
              <a:ext cx="1086209" cy="791167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6C9444C3-1AF5-441D-9947-CCB4DD56576A}"/>
                </a:ext>
              </a:extLst>
            </p:cNvPr>
            <p:cNvSpPr/>
            <p:nvPr/>
          </p:nvSpPr>
          <p:spPr>
            <a:xfrm>
              <a:off x="1948688" y="3530647"/>
              <a:ext cx="965353" cy="65665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평행 사변형 116">
              <a:extLst>
                <a:ext uri="{FF2B5EF4-FFF2-40B4-BE49-F238E27FC236}">
                  <a16:creationId xmlns:a16="http://schemas.microsoft.com/office/drawing/2014/main" xmlns="" id="{2C93D3ED-9CE5-4759-B49B-013FC9B09600}"/>
                </a:ext>
              </a:extLst>
            </p:cNvPr>
            <p:cNvSpPr/>
            <p:nvPr/>
          </p:nvSpPr>
          <p:spPr>
            <a:xfrm>
              <a:off x="2052539" y="4502207"/>
              <a:ext cx="288811" cy="74727"/>
            </a:xfrm>
            <a:prstGeom prst="parallelogram">
              <a:avLst>
                <a:gd name="adj" fmla="val 77344"/>
              </a:avLst>
            </a:prstGeom>
            <a:noFill/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C62358AC-DB04-476C-97C8-C91B07C76E80}"/>
              </a:ext>
            </a:extLst>
          </p:cNvPr>
          <p:cNvGrpSpPr/>
          <p:nvPr/>
        </p:nvGrpSpPr>
        <p:grpSpPr>
          <a:xfrm>
            <a:off x="8350049" y="3312333"/>
            <a:ext cx="474765" cy="812657"/>
            <a:chOff x="5128862" y="2494656"/>
            <a:chExt cx="758825" cy="126961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5C679ABD-9467-4E74-B568-CCC8CA06A992}"/>
                </a:ext>
              </a:extLst>
            </p:cNvPr>
            <p:cNvSpPr/>
            <p:nvPr/>
          </p:nvSpPr>
          <p:spPr>
            <a:xfrm flipV="1">
              <a:off x="5128862" y="2494656"/>
              <a:ext cx="758825" cy="1269616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C52BB9EB-1736-47D4-A12E-8D77FF16E525}"/>
                </a:ext>
              </a:extLst>
            </p:cNvPr>
            <p:cNvSpPr/>
            <p:nvPr/>
          </p:nvSpPr>
          <p:spPr>
            <a:xfrm>
              <a:off x="5185066" y="2550871"/>
              <a:ext cx="646419" cy="965278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6BD7E51F-042A-4665-81C8-3839CFE00B36}"/>
                </a:ext>
              </a:extLst>
            </p:cNvPr>
            <p:cNvSpPr/>
            <p:nvPr/>
          </p:nvSpPr>
          <p:spPr>
            <a:xfrm>
              <a:off x="5637217" y="3592667"/>
              <a:ext cx="162807" cy="45719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3375DFBB-FA50-4D0D-BA93-18A5B669403D}"/>
                </a:ext>
              </a:extLst>
            </p:cNvPr>
            <p:cNvSpPr/>
            <p:nvPr/>
          </p:nvSpPr>
          <p:spPr>
            <a:xfrm>
              <a:off x="5210974" y="3592667"/>
              <a:ext cx="162807" cy="45719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xmlns="" id="{EBD6E57C-580F-414C-A917-1C909EB10E1A}"/>
                </a:ext>
              </a:extLst>
            </p:cNvPr>
            <p:cNvSpPr/>
            <p:nvPr/>
          </p:nvSpPr>
          <p:spPr>
            <a:xfrm>
              <a:off x="5447177" y="3570505"/>
              <a:ext cx="122196" cy="135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xmlns="" id="{7A9935B3-A20E-4129-BE28-DECB5107E757}"/>
              </a:ext>
            </a:extLst>
          </p:cNvPr>
          <p:cNvCxnSpPr>
            <a:cxnSpLocks/>
            <a:stCxn id="119" idx="3"/>
            <a:endCxn id="178" idx="2"/>
          </p:cNvCxnSpPr>
          <p:nvPr/>
        </p:nvCxnSpPr>
        <p:spPr>
          <a:xfrm flipV="1">
            <a:off x="7940352" y="4950984"/>
            <a:ext cx="878642" cy="10990"/>
          </a:xfrm>
          <a:prstGeom prst="line">
            <a:avLst/>
          </a:prstGeom>
          <a:ln>
            <a:solidFill>
              <a:srgbClr val="6D6E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xmlns="" id="{9CF1AB76-3B3B-4080-9893-0FA93C3E61E2}"/>
              </a:ext>
            </a:extLst>
          </p:cNvPr>
          <p:cNvCxnSpPr>
            <a:cxnSpLocks/>
          </p:cNvCxnSpPr>
          <p:nvPr/>
        </p:nvCxnSpPr>
        <p:spPr>
          <a:xfrm>
            <a:off x="8660678" y="4112678"/>
            <a:ext cx="604946" cy="520910"/>
          </a:xfrm>
          <a:prstGeom prst="line">
            <a:avLst/>
          </a:prstGeom>
          <a:ln>
            <a:solidFill>
              <a:srgbClr val="6D6E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xmlns="" id="{E9BD245C-C8F5-4E7E-A389-A45D6CDA5BBD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8641090" y="5139924"/>
            <a:ext cx="524236" cy="601627"/>
          </a:xfrm>
          <a:prstGeom prst="line">
            <a:avLst/>
          </a:prstGeom>
          <a:ln>
            <a:solidFill>
              <a:srgbClr val="6D6E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xmlns="" id="{A94B2B9D-51EA-43A6-BE71-CF5DA7CF60A5}"/>
              </a:ext>
            </a:extLst>
          </p:cNvPr>
          <p:cNvCxnSpPr>
            <a:cxnSpLocks/>
          </p:cNvCxnSpPr>
          <p:nvPr/>
        </p:nvCxnSpPr>
        <p:spPr>
          <a:xfrm flipV="1">
            <a:off x="10459439" y="4988472"/>
            <a:ext cx="878642" cy="10990"/>
          </a:xfrm>
          <a:prstGeom prst="line">
            <a:avLst/>
          </a:prstGeom>
          <a:ln>
            <a:solidFill>
              <a:srgbClr val="6D6E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xmlns="" id="{BED123DC-2A53-4197-86EC-80085D3EF363}"/>
              </a:ext>
            </a:extLst>
          </p:cNvPr>
          <p:cNvGrpSpPr/>
          <p:nvPr/>
        </p:nvGrpSpPr>
        <p:grpSpPr>
          <a:xfrm>
            <a:off x="11073364" y="4432147"/>
            <a:ext cx="490747" cy="924018"/>
            <a:chOff x="7345661" y="3282223"/>
            <a:chExt cx="304704" cy="653618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xmlns="" id="{4D27D59A-5FF4-46E4-B6B2-99AC4FAF76C3}"/>
                </a:ext>
              </a:extLst>
            </p:cNvPr>
            <p:cNvSpPr/>
            <p:nvPr/>
          </p:nvSpPr>
          <p:spPr>
            <a:xfrm flipV="1">
              <a:off x="7345661" y="3282223"/>
              <a:ext cx="304704" cy="653618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xmlns="" id="{6DBE4F5B-991D-4E15-BBDD-615D9E2D747B}"/>
                </a:ext>
              </a:extLst>
            </p:cNvPr>
            <p:cNvSpPr/>
            <p:nvPr/>
          </p:nvSpPr>
          <p:spPr>
            <a:xfrm>
              <a:off x="7372308" y="3329450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xmlns="" id="{526E2DDF-0998-47BF-BDD9-204E7106FE3E}"/>
                </a:ext>
              </a:extLst>
            </p:cNvPr>
            <p:cNvSpPr/>
            <p:nvPr/>
          </p:nvSpPr>
          <p:spPr>
            <a:xfrm>
              <a:off x="7372308" y="3426151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xmlns="" id="{3B71A21F-B24F-4C54-830D-671ADA26D3C2}"/>
                </a:ext>
              </a:extLst>
            </p:cNvPr>
            <p:cNvSpPr/>
            <p:nvPr/>
          </p:nvSpPr>
          <p:spPr>
            <a:xfrm>
              <a:off x="7372308" y="3522853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xmlns="" id="{E2F4CC33-C8BF-4D74-B2AD-79CDE747C3B1}"/>
                </a:ext>
              </a:extLst>
            </p:cNvPr>
            <p:cNvSpPr/>
            <p:nvPr/>
          </p:nvSpPr>
          <p:spPr>
            <a:xfrm>
              <a:off x="7377448" y="3628882"/>
              <a:ext cx="28604" cy="295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xmlns="" id="{BDE0092F-7685-4F7E-98B4-36279B9A4381}"/>
              </a:ext>
            </a:extLst>
          </p:cNvPr>
          <p:cNvGrpSpPr/>
          <p:nvPr/>
        </p:nvGrpSpPr>
        <p:grpSpPr>
          <a:xfrm>
            <a:off x="8818994" y="4362383"/>
            <a:ext cx="1813560" cy="832721"/>
            <a:chOff x="7989938" y="3818721"/>
            <a:chExt cx="1813560" cy="832721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CCE0BBA2-2A70-4EA2-A511-89CD002AA127}"/>
                </a:ext>
              </a:extLst>
            </p:cNvPr>
            <p:cNvGrpSpPr/>
            <p:nvPr/>
          </p:nvGrpSpPr>
          <p:grpSpPr>
            <a:xfrm>
              <a:off x="7989938" y="3818721"/>
              <a:ext cx="1813560" cy="832721"/>
              <a:chOff x="1431976" y="944880"/>
              <a:chExt cx="4108955" cy="1871472"/>
            </a:xfrm>
            <a:solidFill>
              <a:srgbClr val="6D6E7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xmlns="" id="{99CCBD0F-5B4E-40AA-8DBA-1AB1FB5519DC}"/>
                  </a:ext>
                </a:extLst>
              </p:cNvPr>
              <p:cNvSpPr/>
              <p:nvPr/>
            </p:nvSpPr>
            <p:spPr>
              <a:xfrm>
                <a:off x="1431976" y="1719072"/>
                <a:ext cx="1097280" cy="10972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xmlns="" id="{2EBC364B-8494-447C-833A-1BB38EDF612C}"/>
                  </a:ext>
                </a:extLst>
              </p:cNvPr>
              <p:cNvSpPr/>
              <p:nvPr/>
            </p:nvSpPr>
            <p:spPr>
              <a:xfrm>
                <a:off x="4443651" y="1719072"/>
                <a:ext cx="1097280" cy="10972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xmlns="" id="{C25939AC-7E2E-4564-B0C5-1C0C1EA5CB37}"/>
                  </a:ext>
                </a:extLst>
              </p:cNvPr>
              <p:cNvSpPr/>
              <p:nvPr/>
            </p:nvSpPr>
            <p:spPr>
              <a:xfrm>
                <a:off x="2191151" y="1304637"/>
                <a:ext cx="859536" cy="8595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xmlns="" id="{0DE0DF73-41DE-4DD2-A975-5BA741C45F16}"/>
                  </a:ext>
                </a:extLst>
              </p:cNvPr>
              <p:cNvSpPr/>
              <p:nvPr/>
            </p:nvSpPr>
            <p:spPr>
              <a:xfrm>
                <a:off x="2886455" y="944880"/>
                <a:ext cx="1322832" cy="13228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xmlns="" id="{905762E3-96D1-4C59-A442-923C7DF9E890}"/>
                  </a:ext>
                </a:extLst>
              </p:cNvPr>
              <p:cNvSpPr/>
              <p:nvPr/>
            </p:nvSpPr>
            <p:spPr>
              <a:xfrm>
                <a:off x="3933225" y="1472300"/>
                <a:ext cx="859536" cy="8595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xmlns="" id="{AAD61219-7E0E-410D-A658-A0923E7CF703}"/>
                  </a:ext>
                </a:extLst>
              </p:cNvPr>
              <p:cNvSpPr/>
              <p:nvPr/>
            </p:nvSpPr>
            <p:spPr>
              <a:xfrm>
                <a:off x="2011681" y="1950721"/>
                <a:ext cx="3072384" cy="8656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52FE67D8-4167-491D-AA4C-DCDC3FE1E364}"/>
                </a:ext>
              </a:extLst>
            </p:cNvPr>
            <p:cNvSpPr/>
            <p:nvPr/>
          </p:nvSpPr>
          <p:spPr>
            <a:xfrm>
              <a:off x="8185374" y="4147602"/>
              <a:ext cx="1356051" cy="3851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Internet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83987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웹 서버의 기본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서버의 종류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5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서비스를 요청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서버 모델</a:t>
              </a:r>
              <a:endPara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서비스를 제공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xmlns="" id="{90D43CAB-103B-41F5-8222-EB6DFF2D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3435" y="1530860"/>
            <a:ext cx="30289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°ìº£ ìë²ì ëí ì´ë¯¸ì§ ê²ìê²°ê³¼">
            <a:extLst>
              <a:ext uri="{FF2B5EF4-FFF2-40B4-BE49-F238E27FC236}">
                <a16:creationId xmlns:a16="http://schemas.microsoft.com/office/drawing/2014/main" xmlns="" id="{846007C9-6D6C-4159-913D-F2B1B2A03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2582" y="1162051"/>
            <a:ext cx="2688336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ginxì ëí ì´ë¯¸ì§ ê²ìê²°ê³¼">
            <a:extLst>
              <a:ext uri="{FF2B5EF4-FFF2-40B4-BE49-F238E27FC236}">
                <a16:creationId xmlns:a16="http://schemas.microsoft.com/office/drawing/2014/main" xmlns="" id="{050FE2B8-3451-4FBB-8F59-6708DC79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4954" y="4219318"/>
            <a:ext cx="2722256" cy="212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isì ëí ì´ë¯¸ì§ ê²ìê²°ê³¼">
            <a:extLst>
              <a:ext uri="{FF2B5EF4-FFF2-40B4-BE49-F238E27FC236}">
                <a16:creationId xmlns:a16="http://schemas.microsoft.com/office/drawing/2014/main" xmlns="" id="{0FBF204F-962A-4720-BD2D-940AF7FC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5401" y="4197814"/>
            <a:ext cx="3571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2164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54629" y="2187542"/>
            <a:ext cx="8882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하면서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DB </a:t>
            </a:r>
            <a:r>
              <a:rPr lang="ko-KR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서버의 기본 개념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2794413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DB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서버의 기본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5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체계적인 데이터의 모음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3"/>
          <p:cNvSpPr txBox="1">
            <a:spLocks noChangeArrowheads="1"/>
          </p:cNvSpPr>
          <p:nvPr/>
        </p:nvSpPr>
        <p:spPr bwMode="auto">
          <a:xfrm>
            <a:off x="3569455" y="1482716"/>
            <a:ext cx="88519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대량으로 발생되는 정보를 보관하기 위해서는 기존 파일 처리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파일시스템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방식으로는 한계가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발생함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예로 파일의 중복 관리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ko-KR" sz="1400" dirty="0"/>
              <a:t>대용량의 데이터의 집합을 체계적으로 </a:t>
            </a:r>
            <a:r>
              <a:rPr lang="ko-KR" altLang="ko-KR" sz="1400" dirty="0" err="1"/>
              <a:t>구성해놓은</a:t>
            </a:r>
            <a:r>
              <a:rPr lang="ko-KR" altLang="ko-KR" sz="1400" dirty="0"/>
              <a:t> </a:t>
            </a:r>
            <a:r>
              <a:rPr lang="ko-KR" altLang="en-US" sz="1400" dirty="0"/>
              <a:t>데이터베이스 시스템이 요구됨</a:t>
            </a:r>
            <a:endParaRPr lang="en-US" altLang="ko-KR" sz="1400" dirty="0"/>
          </a:p>
        </p:txBody>
      </p:sp>
      <p:pic>
        <p:nvPicPr>
          <p:cNvPr id="4098" name="Picture 2" descr="ë°ì´í°ë² ì´ì¤ì ëí ì´ë¯¸ì§ ê²ìê²°ê³¼">
            <a:extLst>
              <a:ext uri="{FF2B5EF4-FFF2-40B4-BE49-F238E27FC236}">
                <a16:creationId xmlns:a16="http://schemas.microsoft.com/office/drawing/2014/main" xmlns="" id="{D5A6499C-4478-4A4B-B1F0-4C5B75A7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5251" y="2821991"/>
            <a:ext cx="7393902" cy="36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7232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DB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서버의 기본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76200" y="2311400"/>
            <a:ext cx="4345620" cy="3296709"/>
            <a:chOff x="-76200" y="2311400"/>
            <a:chExt cx="4345620" cy="3296709"/>
          </a:xfrm>
        </p:grpSpPr>
        <p:grpSp>
          <p:nvGrpSpPr>
            <p:cNvPr id="5" name="그룹 8"/>
            <p:cNvGrpSpPr/>
            <p:nvPr/>
          </p:nvGrpSpPr>
          <p:grpSpPr>
            <a:xfrm>
              <a:off x="9747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9"/>
            <p:cNvGrpSpPr/>
            <p:nvPr/>
          </p:nvGrpSpPr>
          <p:grpSpPr>
            <a:xfrm>
              <a:off x="-76200" y="2413337"/>
              <a:ext cx="4345620" cy="3194772"/>
              <a:chOff x="0" y="2413337"/>
              <a:chExt cx="4345620" cy="319477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747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262" y="3429000"/>
              <a:ext cx="2902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관리해주는 프로그램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3"/>
          <p:cNvSpPr txBox="1">
            <a:spLocks noChangeArrowheads="1"/>
          </p:cNvSpPr>
          <p:nvPr/>
        </p:nvSpPr>
        <p:spPr bwMode="auto">
          <a:xfrm>
            <a:off x="3569455" y="1482716"/>
            <a:ext cx="88519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DBMS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란 데이터 베이스 관리 시스템을 말한다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사용자들이 데이터 베이스 내의 데이터를 접근할 수 있도록 해주는 소프트웨어 도구의 집합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DBMS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의 유형에는 계층형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망형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관계형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객체지향형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</a:rPr>
              <a:t>객체관계형과 같이 여러 개가 존재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>
              <a:defRPr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웹에서는 관계형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가장 많이 사용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829D2D0-519D-46F8-8B35-A54299A2B0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0357" t="16178" r="9800" b="21620"/>
          <a:stretch/>
        </p:blipFill>
        <p:spPr>
          <a:xfrm>
            <a:off x="6030981" y="3175000"/>
            <a:ext cx="4583299" cy="321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3324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</TotalTime>
  <Words>384</Words>
  <Application>Microsoft Office PowerPoint</Application>
  <PresentationFormat>사용자 지정</PresentationFormat>
  <Paragraphs>143</Paragraphs>
  <Slides>15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772</cp:revision>
  <dcterms:created xsi:type="dcterms:W3CDTF">2016-03-30T05:53:39Z</dcterms:created>
  <dcterms:modified xsi:type="dcterms:W3CDTF">2019-07-23T01:44:26Z</dcterms:modified>
</cp:coreProperties>
</file>