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  <p:sldMasterId id="2147483726" r:id="rId3"/>
    <p:sldMasterId id="2147483712" r:id="rId4"/>
  </p:sldMasterIdLst>
  <p:notesMasterIdLst>
    <p:notesMasterId r:id="rId9"/>
  </p:notesMasterIdLst>
  <p:handoutMasterIdLst>
    <p:handoutMasterId r:id="rId10"/>
  </p:handoutMasterIdLst>
  <p:sldIdLst>
    <p:sldId id="272" r:id="rId5"/>
    <p:sldId id="268" r:id="rId6"/>
    <p:sldId id="269" r:id="rId7"/>
    <p:sldId id="271" r:id="rId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FDA9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95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2064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258" y="1291767"/>
            <a:ext cx="8107710" cy="5028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 marL="973138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     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 smtClean="0"/>
              <a:t>    Fourth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800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258" y="1462303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194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 marL="973138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     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 smtClean="0"/>
              <a:t>    Fourth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4200" y="1176553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prstGeom prst="rect">
            <a:avLst/>
          </a:prstGeo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  <a:prstGeom prst="rect">
            <a:avLst/>
          </a:prstGeo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042"/>
            <a:ext cx="3008313" cy="94405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2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24720"/>
            <a:ext cx="2057400" cy="500144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4720"/>
            <a:ext cx="6019800" cy="50014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47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2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70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79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05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6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10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8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3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297540"/>
            <a:ext cx="3953364" cy="5127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297540"/>
            <a:ext cx="3976008" cy="5127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83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80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2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7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0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87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18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2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  <a:prstGeom prst="rect">
            <a:avLst/>
          </a:prstGeo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  <a:prstGeom prst="rect">
            <a:avLst/>
          </a:prstGeo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920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70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97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5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7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22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028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20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9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803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27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39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87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506941"/>
            <a:ext cx="8107710" cy="6696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491043"/>
            <a:ext cx="8107710" cy="6855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4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72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4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5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6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4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4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F1600-8780-474F-B6A0-901B699EEF2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D21E-266E-4014-AC6A-53C05B714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3EEB-D8C5-4CEA-BD2B-E2E6AA7FA62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58-C5A0-4F36-8456-5BB27E7CB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2DAF-C858-42B1-9F81-EC6ECC60D303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5F2A-595B-4A81-BE6E-35CFF950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sy1010@gilbut.co.kr" TargetMode="External"/><Relationship Id="rId2" Type="http://schemas.openxmlformats.org/officeDocument/2006/relationships/hyperlink" Target="mailto:jibpark@hanmail.ne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song725@gilbut.co.k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butITbook/006982" TargetMode="External"/><Relationship Id="rId2" Type="http://schemas.openxmlformats.org/officeDocument/2006/relationships/hyperlink" Target="http://www.gilbut.co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erocho/nodejs-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   교재 납품 문의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영업 담당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지운집</a:t>
            </a:r>
            <a:r>
              <a:rPr lang="ko-KR" altLang="en-US" dirty="0" smtClean="0"/>
              <a:t> 부장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jibpark@hanmail.net</a:t>
            </a:r>
            <a:endParaRPr lang="en-US" altLang="ko-KR" dirty="0"/>
          </a:p>
          <a:p>
            <a:pPr lvl="1"/>
            <a:r>
              <a:rPr lang="en-US" altLang="ko-KR" dirty="0" smtClean="0"/>
              <a:t>010-4841-4822</a:t>
            </a:r>
          </a:p>
          <a:p>
            <a:pPr marL="334963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영업 </a:t>
            </a: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박성용 부장</a:t>
            </a:r>
            <a:endParaRPr lang="ko-KR" altLang="en-US" dirty="0"/>
          </a:p>
          <a:p>
            <a:pPr lvl="1"/>
            <a:r>
              <a:rPr lang="en-US" altLang="ko-KR" dirty="0" smtClean="0">
                <a:hlinkClick r:id="rId3"/>
              </a:rPr>
              <a:t>psy1010@gilbut.co.kr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010-3378-3260</a:t>
            </a:r>
          </a:p>
          <a:p>
            <a:pPr marL="334963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독자지원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독자지원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송혜란</a:t>
            </a:r>
            <a:r>
              <a:rPr lang="ko-KR" altLang="en-US" dirty="0" smtClean="0"/>
              <a:t> 과장</a:t>
            </a:r>
          </a:p>
          <a:p>
            <a:pPr lvl="1"/>
            <a:r>
              <a:rPr lang="en-US" altLang="ko-KR" dirty="0" smtClean="0">
                <a:hlinkClick r:id="rId4"/>
              </a:rPr>
              <a:t>song725@gilbut.co.kr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02-332-0931(</a:t>
            </a:r>
            <a:r>
              <a:rPr lang="ko-KR" altLang="en-US" dirty="0" smtClean="0"/>
              <a:t>내선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548650"/>
            <a:ext cx="8107710" cy="8007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길벗 교재 관련 문의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258" y="4468211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   강의 교안의 원활한 이용을 위해 폰트를 설치해야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폰트는 저작권 걱정이 없는 무료 폰트만 사용했습니다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    font </a:t>
            </a:r>
            <a:r>
              <a:rPr lang="ko-KR" altLang="en-US" b="1" dirty="0" smtClean="0"/>
              <a:t>폴더</a:t>
            </a:r>
            <a:r>
              <a:rPr lang="ko-KR" altLang="en-US" dirty="0" smtClean="0"/>
              <a:t>에 이동해서 전체 파일을 선택하고 </a:t>
            </a:r>
            <a:r>
              <a:rPr lang="ko-KR" altLang="en-US" dirty="0" err="1" smtClean="0"/>
              <a:t>우클릭합니다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   메뉴가 표시되면 </a:t>
            </a:r>
            <a:r>
              <a:rPr lang="ko-KR" altLang="en-US" sz="1600" b="1" dirty="0" smtClean="0"/>
              <a:t>설치</a:t>
            </a:r>
            <a:r>
              <a:rPr lang="en-US" altLang="ko-KR" sz="1600" b="1" dirty="0" smtClean="0"/>
              <a:t>(I)</a:t>
            </a:r>
            <a:r>
              <a:rPr lang="ko-KR" altLang="en-US" dirty="0" smtClean="0"/>
              <a:t>를 선택하면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   폰트 설치가 끝나면 강의 교안의 코드와 제목에 제대로 표시됩니다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548650"/>
            <a:ext cx="8107710" cy="8007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강의 교안 이용 안내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4" y="3018198"/>
            <a:ext cx="57340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08550" y="4193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우클릭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5327" y="4976836"/>
            <a:ext cx="2937957" cy="28803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903" y="1470362"/>
            <a:ext cx="3333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258" y="1873611"/>
            <a:ext cx="333375" cy="285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258" y="2219253"/>
            <a:ext cx="333375" cy="285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474" y="2539934"/>
            <a:ext cx="333375" cy="285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903" y="5675673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55"/>
            <a:ext cx="8229600" cy="4849415"/>
          </a:xfrm>
        </p:spPr>
        <p:txBody>
          <a:bodyPr/>
          <a:lstStyle/>
          <a:p>
            <a:r>
              <a:rPr lang="en-US" altLang="ko-KR" dirty="0" smtClean="0"/>
              <a:t>     &lt;Node.js </a:t>
            </a:r>
            <a:r>
              <a:rPr lang="ko-KR" altLang="en-US" dirty="0" smtClean="0"/>
              <a:t>교과서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예제 코드는 길벗 홈페이지와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제공합니다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길벗출판사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http://www.gilbut.co.kr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pPr lvl="1"/>
            <a:r>
              <a:rPr lang="ko-KR" altLang="en-US" dirty="0" err="1" smtClean="0"/>
              <a:t>길벗출판사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github.com/gilbutITbook/006982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 </a:t>
            </a:r>
            <a:r>
              <a:rPr lang="ko-KR" altLang="en-US" dirty="0" err="1" smtClean="0"/>
              <a:t>깃허브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github.com/zerocho/nodejs-book</a:t>
            </a:r>
            <a:endParaRPr lang="en-US" altLang="ko-KR" dirty="0" smtClean="0"/>
          </a:p>
          <a:p>
            <a:pPr marL="334963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58" y="554424"/>
            <a:ext cx="8107710" cy="800724"/>
          </a:xfrm>
        </p:spPr>
        <p:txBody>
          <a:bodyPr/>
          <a:lstStyle/>
          <a:p>
            <a:r>
              <a:rPr lang="ko-KR" altLang="en-US" dirty="0" smtClean="0"/>
              <a:t>예제 코드 이용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124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KoPub돋움체_Pro Bold</vt:lpstr>
      <vt:lpstr>KoPub돋움체_Pro Light</vt:lpstr>
      <vt:lpstr>맑은 고딕</vt:lpstr>
      <vt:lpstr>Arial</vt:lpstr>
      <vt:lpstr>Calibri</vt:lpstr>
      <vt:lpstr>Verdana</vt:lpstr>
      <vt:lpstr>1_Office Theme</vt:lpstr>
      <vt:lpstr>2_디자인 사용자 지정</vt:lpstr>
      <vt:lpstr>1_디자인 사용자 지정</vt:lpstr>
      <vt:lpstr>디자인 사용자 지정</vt:lpstr>
      <vt:lpstr>PowerPoint 프레젠테이션</vt:lpstr>
      <vt:lpstr>길벗 교재 관련 문의</vt:lpstr>
      <vt:lpstr>강의 교안 이용 안내</vt:lpstr>
      <vt:lpstr>예제 코드 이용 안내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이 원휘</cp:lastModifiedBy>
  <cp:revision>92</cp:revision>
  <cp:lastPrinted>2016-08-10T06:58:55Z</cp:lastPrinted>
  <dcterms:created xsi:type="dcterms:W3CDTF">2013-04-05T19:58:06Z</dcterms:created>
  <dcterms:modified xsi:type="dcterms:W3CDTF">2018-12-21T05:00:34Z</dcterms:modified>
</cp:coreProperties>
</file>