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3"/>
  </p:notesMasterIdLst>
  <p:handoutMasterIdLst>
    <p:handoutMasterId r:id="rId44"/>
  </p:handoutMasterIdLst>
  <p:sldIdLst>
    <p:sldId id="267" r:id="rId3"/>
    <p:sldId id="273" r:id="rId4"/>
    <p:sldId id="272" r:id="rId5"/>
    <p:sldId id="510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2" r:id="rId15"/>
    <p:sldId id="633" r:id="rId16"/>
    <p:sldId id="634" r:id="rId17"/>
    <p:sldId id="635" r:id="rId18"/>
    <p:sldId id="659" r:id="rId19"/>
    <p:sldId id="636" r:id="rId20"/>
    <p:sldId id="637" r:id="rId21"/>
    <p:sldId id="639" r:id="rId22"/>
    <p:sldId id="640" r:id="rId23"/>
    <p:sldId id="641" r:id="rId24"/>
    <p:sldId id="643" r:id="rId25"/>
    <p:sldId id="644" r:id="rId26"/>
    <p:sldId id="645" r:id="rId27"/>
    <p:sldId id="646" r:id="rId28"/>
    <p:sldId id="511" r:id="rId29"/>
    <p:sldId id="647" r:id="rId30"/>
    <p:sldId id="648" r:id="rId31"/>
    <p:sldId id="649" r:id="rId32"/>
    <p:sldId id="650" r:id="rId33"/>
    <p:sldId id="534" r:id="rId34"/>
    <p:sldId id="651" r:id="rId35"/>
    <p:sldId id="652" r:id="rId36"/>
    <p:sldId id="654" r:id="rId37"/>
    <p:sldId id="655" r:id="rId38"/>
    <p:sldId id="656" r:id="rId39"/>
    <p:sldId id="657" r:id="rId40"/>
    <p:sldId id="658" r:id="rId41"/>
    <p:sldId id="660" r:id="rId42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F8C1-99B0-492A-B66F-B70EBEE2B2BC}" v="3" dt="2020-09-11T14:46:51.34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>
        <p:scale>
          <a:sx n="150" d="100"/>
          <a:sy n="150" d="100"/>
        </p:scale>
        <p:origin x="336" y="-146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4DE1F8C1-99B0-492A-B66F-B70EBEE2B2BC}"/>
    <pc:docChg chg="modSld">
      <pc:chgData name="조 현영" userId="86576d6c08d227aa" providerId="LiveId" clId="{4DE1F8C1-99B0-492A-B66F-B70EBEE2B2BC}" dt="2020-09-11T14:56:37.134" v="17" actId="20577"/>
      <pc:docMkLst>
        <pc:docMk/>
      </pc:docMkLst>
      <pc:sldChg chg="modSp mod">
        <pc:chgData name="조 현영" userId="86576d6c08d227aa" providerId="LiveId" clId="{4DE1F8C1-99B0-492A-B66F-B70EBEE2B2BC}" dt="2020-09-11T14:46:52.140" v="14" actId="6549"/>
        <pc:sldMkLst>
          <pc:docMk/>
          <pc:sldMk cId="3173449437" sldId="630"/>
        </pc:sldMkLst>
        <pc:spChg chg="mod">
          <ac:chgData name="조 현영" userId="86576d6c08d227aa" providerId="LiveId" clId="{4DE1F8C1-99B0-492A-B66F-B70EBEE2B2BC}" dt="2020-09-11T14:46:52.140" v="14" actId="6549"/>
          <ac:spMkLst>
            <pc:docMk/>
            <pc:sldMk cId="3173449437" sldId="630"/>
            <ac:spMk id="3" creationId="{00000000-0000-0000-0000-000000000000}"/>
          </ac:spMkLst>
        </pc:spChg>
      </pc:sldChg>
      <pc:sldChg chg="modSp mod">
        <pc:chgData name="조 현영" userId="86576d6c08d227aa" providerId="LiveId" clId="{4DE1F8C1-99B0-492A-B66F-B70EBEE2B2BC}" dt="2020-09-11T14:56:37.134" v="17" actId="20577"/>
        <pc:sldMkLst>
          <pc:docMk/>
          <pc:sldMk cId="231502863" sldId="633"/>
        </pc:sldMkLst>
        <pc:spChg chg="mod">
          <ac:chgData name="조 현영" userId="86576d6c08d227aa" providerId="LiveId" clId="{4DE1F8C1-99B0-492A-B66F-B70EBEE2B2BC}" dt="2020-09-11T14:56:37.134" v="17" actId="20577"/>
          <ac:spMkLst>
            <pc:docMk/>
            <pc:sldMk cId="231502863" sldId="63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9/11/2020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localhost:8002/v1/test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localhost:8002/v1/toke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hyperlink" Target="http://localhost:4000/tes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hyperlink" Target="http://localhost:8003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10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3DEA1-BC37-4018-B83E-FC2484C7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도메인 등록하고 비밀번호 발급받기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라우터 작성 후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localhost:8002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도메인이 다른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프런트엔드에서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요청을 보내면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CORS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(10.7)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localhost:8003(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BAC0AA-3CEF-43BD-B138-849C8BAB3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34" y="4262389"/>
            <a:ext cx="288607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E45D13-020E-43AF-AA24-6C3E513A5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31" y="2509776"/>
            <a:ext cx="3171825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BEE18D-C386-4460-ABF5-1E274B2EF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323" y="4250600"/>
            <a:ext cx="3752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10.3 JWT </a:t>
            </a:r>
            <a:r>
              <a:rPr lang="ko-KR" altLang="en-US" dirty="0"/>
              <a:t>토큰으로 인증하기</a:t>
            </a:r>
          </a:p>
        </p:txBody>
      </p:sp>
    </p:spTree>
    <p:extLst>
      <p:ext uri="{BB962C8B-B14F-4D97-AF65-F5344CB8AC3E}">
        <p14:creationId xmlns:p14="http://schemas.microsoft.com/office/powerpoint/2010/main" val="58543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인증을 위한 </a:t>
            </a:r>
            <a:r>
              <a:rPr lang="en-US" altLang="ko-KR" dirty="0">
                <a:solidFill>
                  <a:schemeClr val="tx1"/>
                </a:solidFill>
              </a:rPr>
              <a:t>JWT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NodeBird</a:t>
            </a:r>
            <a:r>
              <a:rPr lang="ko-KR" altLang="en-US" dirty="0"/>
              <a:t>가 아닌 다른 클라이언트가 데이터를 가져가게 하려면 인증 과정이 필요함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JWT(JSON Web Token)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을 사용함  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구성됨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종류와 해시 알고리즘 정보가 들어있음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토큰의 내용물이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인코딩된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일련의 문자열로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시그니처를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통해 토큰이 변조되었는지 여부 확인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비밀키로 만들어지고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비밀키가 노출되면 토큰 위조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E3CE2-F8C6-4736-BA4D-E7240A94F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3889856"/>
            <a:ext cx="6819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JWT </a:t>
            </a:r>
            <a:r>
              <a:rPr lang="ko-KR" altLang="en-US" dirty="0">
                <a:solidFill>
                  <a:schemeClr val="tx1"/>
                </a:solidFill>
              </a:rPr>
              <a:t>사용 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JWT</a:t>
            </a:r>
            <a:r>
              <a:rPr lang="ko-KR" altLang="en-US" dirty="0"/>
              <a:t>에 민감한 내용을 넣으면 안 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 내용 볼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그럼에도 사용하는 이유는 토큰 변조가 불가능하고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내용물이 들어있기 때문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내용물이 들어있으므로 데이터베이스 조회를 하지 않을 수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조회는 비용이 큰 작업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노출되어도 좋은 정보만 넣어야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용량이 커서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데이터 양이 증가한다는 단점이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C44310-79A3-43F8-9369-F6F2747F9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046432"/>
            <a:ext cx="4337339" cy="29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노드에서 </a:t>
            </a:r>
            <a:r>
              <a:rPr lang="en-US" altLang="ko-KR" dirty="0">
                <a:solidFill>
                  <a:schemeClr val="tx1"/>
                </a:solidFill>
              </a:rPr>
              <a:t>JWT </a:t>
            </a:r>
            <a:r>
              <a:rPr lang="ko-KR" altLang="en-US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6377286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JWT </a:t>
            </a:r>
            <a:r>
              <a:rPr lang="ko-KR" altLang="en-US" dirty="0"/>
              <a:t>모듈 설치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jsonwebtoken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토큰을 검사하는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verifyToken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 작성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jwt.verify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검사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req.headers.authorization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만료된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토큰인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419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유효하지 않은 토큰인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req.decoded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페이로드를 넣어 다음 미들웨어에서 쓸 수 있게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3AA033-9DF7-47D2-9B1C-BC1429E57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49681"/>
            <a:ext cx="3333750" cy="115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3842B-2F68-4A33-8065-90CA4CAB9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672" y="1336272"/>
            <a:ext cx="3917296" cy="30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JWT </a:t>
            </a:r>
            <a:r>
              <a:rPr lang="ko-KR" altLang="en-US" dirty="0">
                <a:solidFill>
                  <a:schemeClr val="tx1"/>
                </a:solidFill>
              </a:rPr>
              <a:t>토큰 발급 라우터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6031644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routes/v1.js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뜻의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v1.js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버전이 정해진 후에는 라우터를 함부로 수정하면 안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사람이 기존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쓰고 있기 때문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사람에게 영향이 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수정 사항이 생기면 버전을 올려야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 /token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발급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도메인 검사 후 등록된 도메인이면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jwt.sign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발급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인수로 페이로드를 넣고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인수로 토큰 옵션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expiresIn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만료 시간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issuer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발급자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expiresIn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1m(1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60 * 1000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밀리초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단위도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/test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라우터에서 토큰 인증 테스트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라우터의 응답은 일정한 형식으로 해야 사용자들이 헷갈리지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274FC-B59F-430A-A50F-68EE6E2B6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638" y="4926782"/>
            <a:ext cx="2400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app.js</a:t>
            </a:r>
            <a:r>
              <a:rPr lang="ko-KR" altLang="en-US" dirty="0">
                <a:solidFill>
                  <a:schemeClr val="tx1"/>
                </a:solidFill>
              </a:rPr>
              <a:t>에 라우터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app.js</a:t>
            </a:r>
            <a:r>
              <a:rPr lang="ko-KR" altLang="en-US" dirty="0"/>
              <a:t>에 </a:t>
            </a:r>
            <a:r>
              <a:rPr lang="en-US" altLang="ko-KR" dirty="0"/>
              <a:t>v1 </a:t>
            </a:r>
            <a:r>
              <a:rPr lang="ko-KR" altLang="en-US" dirty="0"/>
              <a:t>라우터 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55AC0-638F-4539-BC86-67118725A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1873611"/>
            <a:ext cx="2714625" cy="80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F877DC-C369-4D33-ABF9-3E80619AF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603" y="2683236"/>
            <a:ext cx="3400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3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JWT </a:t>
            </a:r>
            <a:r>
              <a:rPr lang="ko-KR" altLang="en-US" dirty="0">
                <a:solidFill>
                  <a:schemeClr val="tx1"/>
                </a:solidFill>
              </a:rPr>
              <a:t>토큰으로 로그인하기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세션 쿠키 발급 대신 </a:t>
            </a:r>
            <a:r>
              <a:rPr lang="en-US" altLang="ko-KR" dirty="0"/>
              <a:t>JWT </a:t>
            </a:r>
            <a:r>
              <a:rPr lang="ko-KR" altLang="en-US" dirty="0"/>
              <a:t>토큰을 쿠키로 발급하면 됨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Authenticate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메서드의 두 번째 인수로 옵션을 주면 세션 사용하지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사용하고 싶다면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process.env.JWT_SECRET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클라이언트에서 노출되면 안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RSA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양방향 비대칭 암호화 알고리즘을 사용해야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키를 사용해서 양방향 암호화를 하는 것을 지원함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677862" lvl="2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B4D43-E88B-445A-815D-11B1260E5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183573"/>
            <a:ext cx="5857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10.4 </a:t>
            </a:r>
            <a:r>
              <a:rPr lang="ko-KR" altLang="en-US" dirty="0"/>
              <a:t>호출 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235123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API </a:t>
            </a:r>
            <a:r>
              <a:rPr lang="ko-KR" altLang="en-US" dirty="0">
                <a:solidFill>
                  <a:schemeClr val="tx1"/>
                </a:solidFill>
              </a:rPr>
              <a:t>호출용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nodecat</a:t>
            </a:r>
            <a:r>
              <a:rPr lang="en-US" altLang="ko-KR" dirty="0"/>
              <a:t> </a:t>
            </a:r>
            <a:r>
              <a:rPr lang="ko-KR" altLang="en-US" dirty="0"/>
              <a:t>폴더 만들고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파일을 만듦</a:t>
            </a:r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9D155-B207-47E4-8E8D-3AC75CE4A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4" y="1772623"/>
            <a:ext cx="2592315" cy="50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10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API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서버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10.2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구조 갖추기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10.3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JWT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토큰으로 인증하기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호출 서버 만들기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10.5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SNS API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서버 만들기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10.6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사용량 제한 구현하기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10.7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CORS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간단한 폴더 구조 갖추기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https:.//github.com/zerocho/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nodejs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-book/ch10/10.4/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views/error.html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nodebird-api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로부터 복사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아까 발급받은 비밀키를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입력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5EE4B-5DBE-4979-A046-AF6F84FE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737716"/>
            <a:ext cx="3971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토큰 테스트용 라우터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8822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routes/index.js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접근 시 세션 검사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세션에 토큰이 저장되어 있지 않으면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POST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http://localhost:8002/v1/token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라우터로부터 토큰 발급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본문에 클라이언트 비밀키 동봉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발급에 성공했다면 발급받은 토큰으로 다시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3"/>
              </a:rPr>
              <a:t>https://localhost:8002/v1/test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 접근해서 토큰 테스트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E6310D-CF81-4634-A93B-4D4B7FDD8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214" y="1491104"/>
            <a:ext cx="3503091" cy="1189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11C0AE-DF97-40A9-A876-54916A0E5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3198" y="2639597"/>
            <a:ext cx="4054113" cy="41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실제 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start</a:t>
            </a:r>
            <a:r>
              <a:rPr lang="ko-KR" altLang="en-US" dirty="0"/>
              <a:t>로 서버 시작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http://localhost:4000/test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분을 기다린 후 다시 접속하면 토큰이 만료되었다는 메시지 뜸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6BCD6-3DCB-405D-A6D1-055009879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2046432"/>
            <a:ext cx="2847975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0BFFD0-39C4-4E20-B98D-B360D8716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3672826"/>
            <a:ext cx="5076825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416500-4239-47F5-B893-21A047D2F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187" y="5164211"/>
            <a:ext cx="5076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10.5 SNS API </a:t>
            </a:r>
            <a:r>
              <a:rPr lang="ko-KR" altLang="en-US" dirty="0"/>
              <a:t>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292116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NodeBird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 제공하기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nodebird-api</a:t>
            </a:r>
            <a:r>
              <a:rPr lang="ko-KR" altLang="en-US" dirty="0"/>
              <a:t>의 라우터 작성</a:t>
            </a:r>
            <a:endParaRPr lang="en-US" altLang="ko-KR" dirty="0"/>
          </a:p>
          <a:p>
            <a:pPr lvl="1"/>
            <a:r>
              <a:rPr lang="en-US" altLang="ko-KR" dirty="0"/>
              <a:t>GET /posts/my, GET /posts/hashtag/:title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10.5 SNS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95013D-8FC1-451E-977F-239E0E99F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186" y="2219254"/>
            <a:ext cx="3649630" cy="3629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716BEA-6E85-48F3-819E-E003EE7A8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816" y="1585576"/>
            <a:ext cx="3766793" cy="2419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BB7FB-3DB7-4B67-9CE2-85C50416B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668" y="3989043"/>
            <a:ext cx="1374577" cy="10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en-US" altLang="ko-KR" dirty="0" err="1">
                <a:solidFill>
                  <a:schemeClr val="tx1"/>
                </a:solidFill>
              </a:rPr>
              <a:t>NodeBird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nodecat</a:t>
            </a:r>
            <a:r>
              <a:rPr lang="ko-KR" altLang="en-US" dirty="0"/>
              <a:t>의 라우터 작성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토큰을 발급받고 요청을 보내는 부분을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request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함수로 만들어 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axios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보내고 세션 토큰 검사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재발급까지 같이 수행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10.5 SNS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B2BA8A-DA1F-4C61-9F55-0164AE50D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420" y="2507288"/>
            <a:ext cx="3545717" cy="3795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6B278F-DF41-4785-90B9-ACA271333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560" y="2507287"/>
            <a:ext cx="3449466" cy="37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실제 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localhost:4000/</a:t>
            </a:r>
            <a:r>
              <a:rPr lang="en-US" altLang="ko-KR" dirty="0" err="1"/>
              <a:t>mypost</a:t>
            </a:r>
            <a:r>
              <a:rPr lang="ko-KR" altLang="en-US" dirty="0"/>
              <a:t>에 접속하면 게시글 </a:t>
            </a:r>
            <a:r>
              <a:rPr lang="ko-KR" altLang="en-US" dirty="0" err="1"/>
              <a:t>받아옴</a:t>
            </a:r>
            <a:r>
              <a:rPr lang="en-US" altLang="ko-KR" dirty="0"/>
              <a:t>(</a:t>
            </a:r>
            <a:r>
              <a:rPr lang="en-US" altLang="ko-KR" dirty="0" err="1"/>
              <a:t>NodeBird</a:t>
            </a:r>
            <a:r>
              <a:rPr lang="en-US" altLang="ko-KR" dirty="0"/>
              <a:t> </a:t>
            </a:r>
            <a:r>
              <a:rPr lang="ko-KR" altLang="en-US" dirty="0"/>
              <a:t>서비스에 게시글이 있어야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localhost:4000/search/</a:t>
            </a:r>
            <a:r>
              <a:rPr lang="ko-KR" altLang="en-US" dirty="0"/>
              <a:t>노드 라우터에 접속하면 노드 해시태그 검색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10.5 SNS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F402E-0C62-41E0-A963-72C5CAE3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092293"/>
            <a:ext cx="5810250" cy="1209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5A4F37-F742-4FD7-B0D0-5B47DFB21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64" y="3947463"/>
            <a:ext cx="5041298" cy="15182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8371D-E1BA-4BF5-89FE-E205B4413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64" y="5457012"/>
            <a:ext cx="44291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10.6 </a:t>
            </a:r>
            <a:r>
              <a:rPr lang="ko-KR" altLang="en-US" dirty="0"/>
              <a:t>사용량 제한 구현하기</a:t>
            </a:r>
          </a:p>
        </p:txBody>
      </p:sp>
    </p:spTree>
    <p:extLst>
      <p:ext uri="{BB962C8B-B14F-4D97-AF65-F5344CB8AC3E}">
        <p14:creationId xmlns:p14="http://schemas.microsoft.com/office/powerpoint/2010/main" val="206463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사용량 제한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DOS </a:t>
            </a:r>
            <a:r>
              <a:rPr lang="ko-KR" altLang="en-US" dirty="0"/>
              <a:t>공격</a:t>
            </a:r>
            <a:r>
              <a:rPr lang="en-US" altLang="ko-KR" dirty="0"/>
              <a:t> </a:t>
            </a:r>
            <a:r>
              <a:rPr lang="ko-KR" altLang="en-US" dirty="0"/>
              <a:t>등을 대비해야 함</a:t>
            </a:r>
            <a:endParaRPr lang="en-US" altLang="ko-KR" dirty="0"/>
          </a:p>
          <a:p>
            <a:pPr lvl="1"/>
            <a:r>
              <a:rPr lang="ko-KR" altLang="en-US" dirty="0"/>
              <a:t>일정 시간동안 횟수 제한을 두어 무차별적인 요청을 막을 필요가 있음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express-rate-limit</a:t>
            </a:r>
          </a:p>
          <a:p>
            <a:pPr lvl="1"/>
            <a:r>
              <a:rPr lang="en-US" altLang="ko-KR" dirty="0" err="1"/>
              <a:t>apiLimiter</a:t>
            </a:r>
            <a:r>
              <a:rPr lang="en-US" altLang="ko-KR" dirty="0"/>
              <a:t> </a:t>
            </a:r>
            <a:r>
              <a:rPr lang="ko-KR" altLang="en-US" dirty="0"/>
              <a:t>미들웨어 추가</a:t>
            </a:r>
            <a:endParaRPr lang="en-US" altLang="ko-KR" dirty="0"/>
          </a:p>
          <a:p>
            <a:pPr lvl="2"/>
            <a:r>
              <a:rPr lang="en-US" altLang="ko-KR" dirty="0" err="1"/>
              <a:t>windowMS</a:t>
            </a:r>
            <a:r>
              <a:rPr lang="en-US" altLang="ko-KR" dirty="0"/>
              <a:t>(</a:t>
            </a:r>
            <a:r>
              <a:rPr lang="ko-KR" altLang="en-US" dirty="0"/>
              <a:t>기준 시간</a:t>
            </a:r>
            <a:r>
              <a:rPr lang="en-US" altLang="ko-KR" dirty="0"/>
              <a:t>), max(</a:t>
            </a:r>
            <a:r>
              <a:rPr lang="ko-KR" altLang="en-US" dirty="0"/>
              <a:t>허용 횟수</a:t>
            </a:r>
            <a:r>
              <a:rPr lang="en-US" altLang="ko-KR" dirty="0"/>
              <a:t>), </a:t>
            </a:r>
            <a:r>
              <a:rPr lang="en-US" altLang="ko-KR" dirty="0" err="1"/>
              <a:t>delayMS</a:t>
            </a:r>
            <a:r>
              <a:rPr lang="en-US" altLang="ko-KR" dirty="0"/>
              <a:t>(</a:t>
            </a:r>
            <a:r>
              <a:rPr lang="ko-KR" altLang="en-US" dirty="0"/>
              <a:t>호출 간격</a:t>
            </a:r>
            <a:r>
              <a:rPr lang="en-US" altLang="ko-KR" dirty="0"/>
              <a:t>), handler(</a:t>
            </a:r>
            <a:r>
              <a:rPr lang="ko-KR" altLang="en-US" dirty="0"/>
              <a:t>제한 초과 시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deprecated </a:t>
            </a:r>
            <a:r>
              <a:rPr lang="ko-KR" altLang="en-US" dirty="0"/>
              <a:t>미들웨어는 사용하면 안 되는 라우터에 붙여서 사용 시 경고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3893B-7188-421B-B5CE-044DD5E99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15" y="3025751"/>
            <a:ext cx="2937348" cy="21024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565413-21E4-4439-AD57-CA21DF6CF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179" y="3055343"/>
            <a:ext cx="3717300" cy="21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7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응답 코드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응답 코드를 정리해서 어떤 에러가 발생했는지 알려주기</a:t>
            </a:r>
            <a:endParaRPr lang="en-US" altLang="ko-KR" dirty="0"/>
          </a:p>
          <a:p>
            <a:pPr lvl="1"/>
            <a:r>
              <a:rPr lang="ko-KR" altLang="en-US" dirty="0"/>
              <a:t>일관성이 있으면 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FA71A-9CEB-4D82-B90D-81E7E94AC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55462"/>
            <a:ext cx="5591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10.1 API </a:t>
            </a:r>
            <a:r>
              <a:rPr lang="ko-KR" altLang="en-US" dirty="0"/>
              <a:t>서버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새 라우터 버전 내놓기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사용량 제한 기능이 추가되어 기존 </a:t>
            </a:r>
            <a:r>
              <a:rPr lang="en-US" altLang="ko-KR" dirty="0"/>
              <a:t>API</a:t>
            </a:r>
            <a:r>
              <a:rPr lang="ko-KR" altLang="en-US" dirty="0"/>
              <a:t>와 호환되지 않음</a:t>
            </a:r>
            <a:endParaRPr lang="en-US" altLang="ko-KR" dirty="0"/>
          </a:p>
          <a:p>
            <a:pPr lvl="1"/>
            <a:r>
              <a:rPr lang="ko-KR" altLang="en-US" dirty="0"/>
              <a:t>이런 경우 새로운 버전의 라우터를 내놓으면 됨</a:t>
            </a:r>
            <a:endParaRPr lang="en-US" altLang="ko-KR" dirty="0"/>
          </a:p>
          <a:p>
            <a:pPr lvl="1"/>
            <a:r>
              <a:rPr lang="en-US" altLang="ko-KR" dirty="0"/>
              <a:t>v2 </a:t>
            </a:r>
            <a:r>
              <a:rPr lang="ko-KR" altLang="en-US" dirty="0"/>
              <a:t>라우터 작성</a:t>
            </a:r>
            <a:r>
              <a:rPr lang="en-US" altLang="ko-KR" dirty="0"/>
              <a:t>(</a:t>
            </a:r>
            <a:r>
              <a:rPr lang="en-US" altLang="ko-KR" dirty="0" err="1"/>
              <a:t>apiLimiter</a:t>
            </a:r>
            <a:r>
              <a:rPr lang="en-US" altLang="ko-KR" dirty="0"/>
              <a:t> </a:t>
            </a:r>
            <a:r>
              <a:rPr lang="ko-KR" altLang="en-US" dirty="0"/>
              <a:t>추가됨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v1 </a:t>
            </a:r>
            <a:r>
              <a:rPr lang="ko-KR" altLang="en-US" dirty="0"/>
              <a:t>라우터는 </a:t>
            </a:r>
            <a:r>
              <a:rPr lang="en-US" altLang="ko-KR" dirty="0"/>
              <a:t>deprecated </a:t>
            </a:r>
            <a:r>
              <a:rPr lang="ko-KR" altLang="en-US" dirty="0"/>
              <a:t>처리</a:t>
            </a:r>
            <a:r>
              <a:rPr lang="en-US" altLang="ko-KR" dirty="0"/>
              <a:t>(</a:t>
            </a:r>
            <a:r>
              <a:rPr lang="en-US" altLang="ko-KR" dirty="0" err="1"/>
              <a:t>router.use</a:t>
            </a:r>
            <a:r>
              <a:rPr lang="ko-KR" altLang="en-US" dirty="0"/>
              <a:t>로 한 번에 모든 라우터에 적용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E28834-D7C8-4738-BD0A-179E68590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117" y="2756453"/>
            <a:ext cx="3819525" cy="2466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8A3DF2-6388-4752-A99F-7AB4F008F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856" y="2752124"/>
            <a:ext cx="2857500" cy="1076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9FACBB-4AB5-488A-AFC9-CAD517909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856" y="3792850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새 라우터 실행해보기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nodecat</a:t>
            </a:r>
            <a:r>
              <a:rPr lang="ko-KR" altLang="en-US" dirty="0"/>
              <a:t>의 버전 </a:t>
            </a:r>
            <a:r>
              <a:rPr lang="en-US" altLang="ko-KR" dirty="0"/>
              <a:t>v2</a:t>
            </a:r>
            <a:r>
              <a:rPr lang="ko-KR" altLang="en-US" dirty="0"/>
              <a:t>로 바꾸기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v1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사용하거나 사용량을 초과하면 에러 발생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633DBD-A792-4EA2-AAB2-70A8F78D5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35" y="4240498"/>
            <a:ext cx="4772025" cy="68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0421C-DDC0-46C1-9CB3-5235B7403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35" y="5105087"/>
            <a:ext cx="4772025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C897F1-4D7D-41A7-AD75-284F4EDB3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64" y="1744903"/>
            <a:ext cx="3162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4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10.7 CORS </a:t>
            </a:r>
            <a:r>
              <a:rPr lang="ko-KR" altLang="en-US" dirty="0"/>
              <a:t>이해하기</a:t>
            </a:r>
          </a:p>
        </p:txBody>
      </p:sp>
    </p:spTree>
    <p:extLst>
      <p:ext uri="{BB962C8B-B14F-4D97-AF65-F5344CB8AC3E}">
        <p14:creationId xmlns:p14="http://schemas.microsoft.com/office/powerpoint/2010/main" val="963839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nodecat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프런트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프런트에서 서버의 </a:t>
            </a:r>
            <a:r>
              <a:rPr lang="en-US" altLang="ko-KR" dirty="0"/>
              <a:t>API</a:t>
            </a:r>
            <a:r>
              <a:rPr lang="ko-KR" altLang="en-US" dirty="0"/>
              <a:t>를 호출하면 어떻게 될까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routes/index.js</a:t>
            </a:r>
            <a:r>
              <a:rPr lang="ko-KR" altLang="en-US" dirty="0"/>
              <a:t>와 </a:t>
            </a:r>
            <a:r>
              <a:rPr lang="en-US" altLang="ko-KR" dirty="0"/>
              <a:t>views/main.html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B14EB-5ECE-4D56-A844-F716CB6E7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194933"/>
            <a:ext cx="4467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프런트에서 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localhost:4000</a:t>
            </a:r>
            <a:r>
              <a:rPr lang="ko-KR" altLang="en-US" dirty="0"/>
              <a:t>에 접속하면 에러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요청을 보내는 프런트</a:t>
            </a:r>
            <a:r>
              <a:rPr lang="en-US" altLang="ko-KR" dirty="0"/>
              <a:t>(localhost:4000), </a:t>
            </a:r>
            <a:r>
              <a:rPr lang="ko-KR" altLang="en-US" dirty="0"/>
              <a:t>요청을 받는 서버</a:t>
            </a:r>
            <a:r>
              <a:rPr lang="en-US" altLang="ko-KR" dirty="0"/>
              <a:t>(localhost:8002)</a:t>
            </a:r>
            <a:r>
              <a:rPr lang="ko-KR" altLang="en-US" dirty="0"/>
              <a:t>가 다르면 에러 발생</a:t>
            </a:r>
            <a:r>
              <a:rPr lang="en-US" altLang="ko-KR" dirty="0"/>
              <a:t>(</a:t>
            </a:r>
            <a:r>
              <a:rPr lang="ko-KR" altLang="en-US" dirty="0"/>
              <a:t>서버에서 서버로 요청을 </a:t>
            </a:r>
            <a:r>
              <a:rPr lang="ko-KR" altLang="en-US" dirty="0" err="1"/>
              <a:t>보낼때는</a:t>
            </a:r>
            <a:r>
              <a:rPr lang="ko-KR" altLang="en-US" dirty="0"/>
              <a:t> 발생하지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CORS: Cross-Origin Resource Sharing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 대신 </a:t>
            </a:r>
            <a:r>
              <a:rPr lang="en-US" altLang="ko-KR" dirty="0"/>
              <a:t>OPTIONS </a:t>
            </a:r>
            <a:r>
              <a:rPr lang="ko-KR" altLang="en-US" dirty="0"/>
              <a:t>요청을 먼저 보내 서버가 도메인을 허용하는지 미리 체크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9DE9C4-6A16-4DA6-95A7-D59EA942C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00790"/>
            <a:ext cx="4378132" cy="1601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082E5F-876D-46AD-A7AB-469F8AB24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66" y="4650992"/>
            <a:ext cx="3219450" cy="2009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EC83B2-316F-4805-9BD9-10E386392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452" y="4581140"/>
            <a:ext cx="4049575" cy="14325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6847D5-6798-430E-BC6C-CDCAC552E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096" y="6075270"/>
            <a:ext cx="2809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6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CORS </a:t>
            </a:r>
            <a:r>
              <a:rPr lang="ko-KR" altLang="en-US" dirty="0">
                <a:solidFill>
                  <a:schemeClr val="tx1"/>
                </a:solidFill>
              </a:rPr>
              <a:t>문제 해결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Access-Control-Allow-Origin </a:t>
            </a:r>
            <a:r>
              <a:rPr lang="ko-KR" altLang="en-US" dirty="0"/>
              <a:t>응답 헤더를 넣어주어야 </a:t>
            </a:r>
            <a:r>
              <a:rPr lang="en-US" altLang="ko-KR" dirty="0"/>
              <a:t>CORS </a:t>
            </a:r>
            <a:r>
              <a:rPr lang="ko-KR" altLang="en-US" dirty="0"/>
              <a:t>문제 해결 가능</a:t>
            </a:r>
            <a:endParaRPr lang="en-US" altLang="ko-KR" dirty="0"/>
          </a:p>
          <a:p>
            <a:pPr lvl="1"/>
            <a:r>
              <a:rPr lang="en-US" altLang="ko-KR" dirty="0" err="1"/>
              <a:t>res.set</a:t>
            </a:r>
            <a:r>
              <a:rPr lang="en-US" altLang="ko-KR" dirty="0"/>
              <a:t> </a:t>
            </a:r>
            <a:r>
              <a:rPr lang="ko-KR" altLang="en-US" dirty="0"/>
              <a:t>메서드로 직접 넣어주어도 되지만 패키지를 사용하는게 편리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cors</a:t>
            </a:r>
            <a:endParaRPr lang="en-US" altLang="ko-KR" dirty="0"/>
          </a:p>
          <a:p>
            <a:pPr lvl="1"/>
            <a:r>
              <a:rPr lang="en-US" altLang="ko-KR" dirty="0"/>
              <a:t>v2 </a:t>
            </a:r>
            <a:r>
              <a:rPr lang="ko-KR" altLang="en-US" dirty="0"/>
              <a:t>라우터에 적용</a:t>
            </a:r>
            <a:endParaRPr lang="en-US" altLang="ko-KR" dirty="0"/>
          </a:p>
          <a:p>
            <a:pPr lvl="1"/>
            <a:r>
              <a:rPr lang="en-US" altLang="ko-KR" dirty="0"/>
              <a:t>credentials: true</a:t>
            </a:r>
            <a:r>
              <a:rPr lang="ko-KR" altLang="en-US" dirty="0"/>
              <a:t>를 해야 프런트와 </a:t>
            </a:r>
            <a:r>
              <a:rPr lang="ko-KR" altLang="en-US" dirty="0" err="1"/>
              <a:t>백엔드</a:t>
            </a:r>
            <a:r>
              <a:rPr lang="ko-KR" altLang="en-US" dirty="0"/>
              <a:t> 간에 쿠키가 공유됨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2AB5A-03B8-425E-9881-D4013424F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130742"/>
            <a:ext cx="4733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CORS </a:t>
            </a:r>
            <a:r>
              <a:rPr lang="ko-KR" altLang="en-US" dirty="0">
                <a:solidFill>
                  <a:schemeClr val="tx1"/>
                </a:solidFill>
              </a:rPr>
              <a:t>적용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http://localhost:</a:t>
            </a:r>
            <a:r>
              <a:rPr lang="en-US" altLang="ko-KR" dirty="0"/>
              <a:t>4000</a:t>
            </a:r>
            <a:r>
              <a:rPr lang="ko-KR" altLang="en-US" dirty="0"/>
              <a:t>에 접속하면 정상적으로 토큰이 발급됨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응답 헤더를 보면 </a:t>
            </a:r>
            <a:r>
              <a:rPr lang="en-US" altLang="ko-KR" dirty="0"/>
              <a:t>Access-Control-Allow-Origin </a:t>
            </a:r>
            <a:r>
              <a:rPr lang="ko-KR" altLang="en-US" dirty="0"/>
              <a:t>헤더가 들어 있음</a:t>
            </a:r>
            <a:endParaRPr lang="en-US" altLang="ko-KR" dirty="0"/>
          </a:p>
          <a:p>
            <a:pPr lvl="1"/>
            <a:r>
              <a:rPr lang="en-US" altLang="ko-KR" dirty="0"/>
              <a:t>*</a:t>
            </a:r>
            <a:r>
              <a:rPr lang="ko-KR" altLang="en-US" dirty="0"/>
              <a:t>은 모든 도메인을 허용함을 의미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51DD35-75C6-4DA9-9863-EF35C821B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758398"/>
            <a:ext cx="6336770" cy="1886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BFE9BD-1680-4963-BCCF-B3F0AB681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4376089"/>
            <a:ext cx="3802062" cy="23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클라이언트 도메인 검사하기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 환경에서는 비밀키가 노출됨</a:t>
            </a:r>
            <a:endParaRPr lang="en-US" altLang="ko-KR" dirty="0"/>
          </a:p>
          <a:p>
            <a:pPr lvl="1"/>
            <a:r>
              <a:rPr lang="ko-KR" altLang="en-US" dirty="0"/>
              <a:t>도메인까지 같이 검사해야 요청 인증 가능</a:t>
            </a:r>
            <a:endParaRPr lang="en-US" altLang="ko-KR" dirty="0"/>
          </a:p>
          <a:p>
            <a:pPr lvl="1"/>
            <a:r>
              <a:rPr lang="ko-KR" altLang="en-US" dirty="0"/>
              <a:t>호스트와 비밀키가 모두 일치할 때만 </a:t>
            </a:r>
            <a:r>
              <a:rPr lang="en-US" altLang="ko-KR" dirty="0"/>
              <a:t>CORS</a:t>
            </a:r>
            <a:r>
              <a:rPr lang="ko-KR" altLang="en-US" dirty="0"/>
              <a:t>를 허용</a:t>
            </a:r>
            <a:endParaRPr lang="en-US" altLang="ko-KR" dirty="0"/>
          </a:p>
          <a:p>
            <a:pPr lvl="1"/>
            <a:r>
              <a:rPr lang="ko-KR" altLang="en-US" dirty="0"/>
              <a:t>클라이언트의 도메인</a:t>
            </a:r>
            <a:r>
              <a:rPr lang="en-US" altLang="ko-KR" dirty="0"/>
              <a:t>(</a:t>
            </a:r>
            <a:r>
              <a:rPr lang="en-US" altLang="ko-KR" dirty="0" err="1"/>
              <a:t>req.get</a:t>
            </a:r>
            <a:r>
              <a:rPr lang="en-US" altLang="ko-KR" dirty="0"/>
              <a:t>(‘origin’))</a:t>
            </a:r>
            <a:r>
              <a:rPr lang="ko-KR" altLang="en-US" dirty="0"/>
              <a:t>과 등록된 호스트가 일치하는 지 찾음</a:t>
            </a:r>
            <a:endParaRPr lang="en-US" altLang="ko-KR" dirty="0"/>
          </a:p>
          <a:p>
            <a:pPr lvl="1"/>
            <a:r>
              <a:rPr lang="en-US" altLang="ko-KR" dirty="0" err="1"/>
              <a:t>url.parse</a:t>
            </a:r>
            <a:r>
              <a:rPr lang="en-US" altLang="ko-KR" dirty="0"/>
              <a:t>().host</a:t>
            </a:r>
            <a:r>
              <a:rPr lang="ko-KR" altLang="en-US" dirty="0"/>
              <a:t>는 </a:t>
            </a:r>
            <a:r>
              <a:rPr lang="en-US" altLang="ko-KR" dirty="0"/>
              <a:t>http</a:t>
            </a:r>
            <a:r>
              <a:rPr lang="ko-KR" altLang="en-US" dirty="0"/>
              <a:t>같은 프로토콜을 </a:t>
            </a:r>
            <a:r>
              <a:rPr lang="ko-KR" altLang="en-US" dirty="0" err="1"/>
              <a:t>떼어내기</a:t>
            </a:r>
            <a:r>
              <a:rPr lang="ko-KR" altLang="en-US" dirty="0"/>
              <a:t> 위함</a:t>
            </a:r>
            <a:endParaRPr lang="en-US" altLang="ko-KR" dirty="0"/>
          </a:p>
          <a:p>
            <a:pPr lvl="1"/>
            <a:r>
              <a:rPr lang="en-US" altLang="ko-KR" dirty="0" err="1"/>
              <a:t>cors</a:t>
            </a:r>
            <a:r>
              <a:rPr lang="ko-KR" altLang="en-US" dirty="0"/>
              <a:t>의 인자로 </a:t>
            </a:r>
            <a:r>
              <a:rPr lang="en-US" altLang="ko-KR" dirty="0"/>
              <a:t>origin</a:t>
            </a:r>
            <a:r>
              <a:rPr lang="ko-KR" altLang="en-US" dirty="0"/>
              <a:t>을 주면 </a:t>
            </a:r>
            <a:r>
              <a:rPr lang="en-US" altLang="ko-KR" dirty="0"/>
              <a:t>* </a:t>
            </a:r>
            <a:r>
              <a:rPr lang="ko-KR" altLang="en-US" dirty="0"/>
              <a:t>대신 주어진 도메인만 허용할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796F4-3291-4EFF-AC81-9BBC12F6C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603" y="3429000"/>
            <a:ext cx="2100527" cy="750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866D1-69C8-4A53-97DD-6BEE7C228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646" y="3330162"/>
            <a:ext cx="3034434" cy="35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3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유용한 미들웨어 패턴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ko-KR" altLang="en-US" dirty="0"/>
              <a:t>위의 미들웨어를 아래처럼 수정 가능</a:t>
            </a:r>
            <a:endParaRPr lang="en-US" altLang="ko-KR" dirty="0"/>
          </a:p>
          <a:p>
            <a:pPr lvl="1"/>
            <a:r>
              <a:rPr lang="ko-KR" altLang="en-US" dirty="0"/>
              <a:t>아래처럼 쓰면 미들웨어 위 아래로 임의의 코드를 추가할 수 있음</a:t>
            </a:r>
            <a:endParaRPr lang="en-US" altLang="ko-KR" dirty="0"/>
          </a:p>
          <a:p>
            <a:pPr lvl="1"/>
            <a:r>
              <a:rPr lang="ko-KR" altLang="en-US" dirty="0"/>
              <a:t>활용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D252F9-5CCE-4D44-9046-D2AB003B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07288"/>
            <a:ext cx="2533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CORS </a:t>
            </a:r>
            <a:r>
              <a:rPr lang="ko-KR" altLang="en-US" dirty="0">
                <a:solidFill>
                  <a:schemeClr val="tx1"/>
                </a:solidFill>
              </a:rPr>
              <a:t>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localhost:4000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ko-KR" altLang="en-US" dirty="0"/>
              <a:t>응답 헤더의 도메인 확인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4EBF2-00BD-4002-B2D1-1BDE9E08F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04039"/>
            <a:ext cx="49053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SNS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장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서비스의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서버를 만듦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API: Application Programming Interface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애플리케이션에서 현재 프로그램의 기능을 사용할 수 있게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웹 서비스의 기능을 사용하거나 자원을 가져올 수 있게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사람에게 정보를 제공하고 싶은 부분만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열고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제공하고 싶지 않은 부분은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만들지 않으면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제한을 걸어 일정 횟수 내에서만 가져가게 할 수도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인증된 사용자에게만 정보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10.1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3B464D-BC70-43D6-8BD9-E0571352A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91" y="4464628"/>
            <a:ext cx="2943225" cy="2076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600D41-2FCA-4024-AF84-D4D1542C4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667" y="4464628"/>
            <a:ext cx="4020753" cy="20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</a:t>
            </a:r>
            <a:r>
              <a:rPr lang="ko-KR" altLang="en-US" dirty="0">
                <a:solidFill>
                  <a:schemeClr val="tx1"/>
                </a:solidFill>
              </a:rPr>
              <a:t>프록시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CORS </a:t>
            </a:r>
            <a:r>
              <a:rPr lang="ko-KR" altLang="en-US" dirty="0"/>
              <a:t>문제에 대한 또다른 해결책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서버 간의 요청</a:t>
            </a:r>
            <a:r>
              <a:rPr lang="en-US" altLang="ko-KR" dirty="0"/>
              <a:t>/</a:t>
            </a:r>
            <a:r>
              <a:rPr lang="ko-KR" altLang="en-US" dirty="0"/>
              <a:t>응답에는 </a:t>
            </a:r>
            <a:r>
              <a:rPr lang="en-US" altLang="ko-KR" dirty="0"/>
              <a:t>CORS </a:t>
            </a:r>
            <a:r>
              <a:rPr lang="ko-KR" altLang="en-US" dirty="0"/>
              <a:t>문제가 발생하지 않는 것을 활용</a:t>
            </a:r>
            <a:endParaRPr lang="en-US" altLang="ko-KR" dirty="0"/>
          </a:p>
          <a:p>
            <a:pPr lvl="1"/>
            <a:r>
              <a:rPr lang="ko-KR" altLang="en-US" dirty="0"/>
              <a:t>직접 구현해도 되지만</a:t>
            </a:r>
            <a:r>
              <a:rPr lang="en-US" altLang="ko-KR" dirty="0"/>
              <a:t> http-proxy-middleware</a:t>
            </a:r>
            <a:r>
              <a:rPr lang="ko-KR" altLang="en-US" dirty="0"/>
              <a:t>같은 패키지로 손쉽게 연동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E2074-F050-4545-8EC8-5492A5D42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94" y="2507288"/>
            <a:ext cx="5781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10.2 </a:t>
            </a:r>
            <a:r>
              <a:rPr lang="ko-KR" altLang="en-US" dirty="0"/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3202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NodeBird</a:t>
            </a:r>
            <a:r>
              <a:rPr lang="en-US" altLang="ko-KR" dirty="0">
                <a:solidFill>
                  <a:schemeClr val="tx1"/>
                </a:solidFill>
              </a:rPr>
              <a:t> API </a:t>
            </a:r>
            <a:r>
              <a:rPr lang="ko-KR" altLang="en-US" dirty="0">
                <a:solidFill>
                  <a:schemeClr val="tx1"/>
                </a:solidFill>
              </a:rPr>
              <a:t>폴더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5197171" cy="496462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nodebird-api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/>
              <a:t>폴더를 만들고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config, models, passport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모두 복사해서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nodebird-api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붙여넣기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auth.js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복사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폴더를 만들고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error.html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생성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F2BA2-F170-4A7B-BEDB-16964CED7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926" y="1342526"/>
            <a:ext cx="2189066" cy="3629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F801A9-F979-4E64-BC56-A286DC606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347" y="4950667"/>
            <a:ext cx="1853920" cy="1761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7070E9-75BB-4E0F-987C-B1814354F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3717035"/>
            <a:ext cx="2209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app.js </a:t>
            </a:r>
            <a:r>
              <a:rPr lang="ko-KR" altLang="en-US" dirty="0">
                <a:solidFill>
                  <a:schemeClr val="tx1"/>
                </a:solidFill>
              </a:rPr>
              <a:t>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소스 코드는 </a:t>
            </a:r>
            <a:r>
              <a:rPr lang="en-US" altLang="ko-KR" dirty="0">
                <a:hlinkClick r:id="rId2"/>
              </a:rPr>
              <a:t>https://github.com/zerocho/nodejs-book</a:t>
            </a:r>
            <a:endParaRPr lang="en-US" altLang="ko-KR" dirty="0"/>
          </a:p>
          <a:p>
            <a:r>
              <a:rPr lang="en-US" altLang="ko-KR" dirty="0"/>
              <a:t>8002</a:t>
            </a:r>
            <a:r>
              <a:rPr lang="ko-KR" altLang="en-US" dirty="0"/>
              <a:t>번 포트 사용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8001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번을 사용하는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8003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사용할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서비스와 함께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콘솔을 여러 개 실행해 각각의 서비스를 돌리면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nodebird-api</a:t>
            </a:r>
            <a:r>
              <a:rPr lang="en-US" altLang="ko-KR" dirty="0"/>
              <a:t>/views/login.html </a:t>
            </a:r>
            <a:r>
              <a:rPr lang="ko-KR" altLang="en-US" dirty="0"/>
              <a:t>화면 생성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서비스의 계정으로 로그인하면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카카오톡 로그인은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135889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도메인 모델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models/domain.js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도메인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호스트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저장하는 모델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ENUM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free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premium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쓸 수 있게 제한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clientSecret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타입으로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0210A-5A88-4778-B4C3-4BA2D6AE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590" y="2669766"/>
            <a:ext cx="2430105" cy="2822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D9BCDE-A2AD-4514-95B6-F56308A3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794" y="5492508"/>
            <a:ext cx="1447922" cy="13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도메인 등록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9371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routes/index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에서 </a:t>
            </a:r>
            <a:r>
              <a:rPr lang="ko-KR" altLang="en-US" dirty="0"/>
              <a:t>도메인 등록 라우터 생성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패키지로 사용자가 등록한 도메인에 고유한 비밀번호 부여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충돌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고유하지 않은 상황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위험이 있지만 매우 희박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비밀번호가 일치하는 요청만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299772-A3AF-4108-8644-4EA44CAF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852" y="1275779"/>
            <a:ext cx="2372711" cy="3154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826302-D677-4919-B2CA-45432D8C4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4" y="4450476"/>
            <a:ext cx="2880350" cy="22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12699</TotalTime>
  <Words>1532</Words>
  <Application>Microsoft Office PowerPoint</Application>
  <PresentationFormat>화면 슬라이드 쇼(4:3)</PresentationFormat>
  <Paragraphs>329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10장</vt:lpstr>
      <vt:lpstr>10장</vt:lpstr>
      <vt:lpstr>10.1 API 서버 이해하기</vt:lpstr>
      <vt:lpstr>1. NodeBird SNS 서비스</vt:lpstr>
      <vt:lpstr>10.2 프로젝트 구조 갖추기</vt:lpstr>
      <vt:lpstr>1. NodeBird API 폴더 세팅</vt:lpstr>
      <vt:lpstr>2. app.js 생성하기</vt:lpstr>
      <vt:lpstr>3. 도메인 모델 생성하기</vt:lpstr>
      <vt:lpstr>4. 도메인 등록 라우터</vt:lpstr>
      <vt:lpstr>5. 도메인 등록하고 비밀번호 발급받기</vt:lpstr>
      <vt:lpstr>10.3 JWT 토큰으로 인증하기</vt:lpstr>
      <vt:lpstr>1. 인증을 위한 JWT</vt:lpstr>
      <vt:lpstr>2. JWT 사용 시 주의점</vt:lpstr>
      <vt:lpstr>3. 노드에서 JWT 사용하기</vt:lpstr>
      <vt:lpstr>4. JWT 토큰 발급 라우터 만들기</vt:lpstr>
      <vt:lpstr>5. app.js에 라우터 연결</vt:lpstr>
      <vt:lpstr>6. JWT 토큰으로 로그인하기</vt:lpstr>
      <vt:lpstr>10.4 호출 서버 만들기</vt:lpstr>
      <vt:lpstr>1. API 호출용 서버 만들기</vt:lpstr>
      <vt:lpstr>2. 간단한 폴더 구조 갖추기</vt:lpstr>
      <vt:lpstr>3. 토큰 테스트용 라우터 만들기</vt:lpstr>
      <vt:lpstr>4. 실제 요청 보내기</vt:lpstr>
      <vt:lpstr>10.5 SNS API 서버 만들기</vt:lpstr>
      <vt:lpstr>1. NodeBird 데이터 제공하기</vt:lpstr>
      <vt:lpstr>2. NodeBird 데이터 가져오기</vt:lpstr>
      <vt:lpstr>3. 실제 요청 보내기</vt:lpstr>
      <vt:lpstr>10.6 사용량 제한 구현하기</vt:lpstr>
      <vt:lpstr>1. 사용량 제한 구현하기</vt:lpstr>
      <vt:lpstr>2. 응답 코드 정리</vt:lpstr>
      <vt:lpstr>3. 새 라우터 버전 내놓기</vt:lpstr>
      <vt:lpstr>4. 새 라우터 실행해보기</vt:lpstr>
      <vt:lpstr>10.7 CORS 이해하기</vt:lpstr>
      <vt:lpstr>1. nodecat 프런트 작성하기</vt:lpstr>
      <vt:lpstr>2. 프런트에서 요청 보내기</vt:lpstr>
      <vt:lpstr>3. CORS 문제 해결 방법</vt:lpstr>
      <vt:lpstr>4. CORS 적용 확인하기</vt:lpstr>
      <vt:lpstr>5. 클라이언트 도메인 검사하기</vt:lpstr>
      <vt:lpstr>7. 유용한 미들웨어 패턴 알아보기</vt:lpstr>
      <vt:lpstr>8. CORS 요청 보내기</vt:lpstr>
      <vt:lpstr>9. 프록시 서버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302</cp:revision>
  <cp:lastPrinted>2016-08-10T06:58:55Z</cp:lastPrinted>
  <dcterms:created xsi:type="dcterms:W3CDTF">2013-04-05T19:58:06Z</dcterms:created>
  <dcterms:modified xsi:type="dcterms:W3CDTF">2020-09-11T14:56:38Z</dcterms:modified>
</cp:coreProperties>
</file>