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4"/>
  </p:notesMasterIdLst>
  <p:handoutMasterIdLst>
    <p:handoutMasterId r:id="rId35"/>
  </p:handoutMasterIdLst>
  <p:sldIdLst>
    <p:sldId id="267" r:id="rId3"/>
    <p:sldId id="273" r:id="rId4"/>
    <p:sldId id="272" r:id="rId5"/>
    <p:sldId id="510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709" r:id="rId14"/>
    <p:sldId id="623" r:id="rId15"/>
    <p:sldId id="624" r:id="rId16"/>
    <p:sldId id="697" r:id="rId17"/>
    <p:sldId id="698" r:id="rId18"/>
    <p:sldId id="699" r:id="rId19"/>
    <p:sldId id="700" r:id="rId20"/>
    <p:sldId id="701" r:id="rId21"/>
    <p:sldId id="702" r:id="rId22"/>
    <p:sldId id="703" r:id="rId23"/>
    <p:sldId id="704" r:id="rId24"/>
    <p:sldId id="629" r:id="rId25"/>
    <p:sldId id="630" r:id="rId26"/>
    <p:sldId id="705" r:id="rId27"/>
    <p:sldId id="706" r:id="rId28"/>
    <p:sldId id="707" r:id="rId29"/>
    <p:sldId id="636" r:id="rId30"/>
    <p:sldId id="637" r:id="rId31"/>
    <p:sldId id="708" r:id="rId32"/>
    <p:sldId id="710" r:id="rId3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2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386" y="96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403F35F8-8D6B-47E6-869D-9E6AC575E672}"/>
    <pc:docChg chg="modSld">
      <pc:chgData name="조 현영" userId="86576d6c08d227aa" providerId="LiveId" clId="{403F35F8-8D6B-47E6-869D-9E6AC575E672}" dt="2020-09-27T08:18:02.822" v="15" actId="20577"/>
      <pc:docMkLst>
        <pc:docMk/>
      </pc:docMkLst>
      <pc:sldChg chg="modSp mod">
        <pc:chgData name="조 현영" userId="86576d6c08d227aa" providerId="LiveId" clId="{403F35F8-8D6B-47E6-869D-9E6AC575E672}" dt="2020-09-27T08:09:23.613" v="13" actId="20577"/>
        <pc:sldMkLst>
          <pc:docMk/>
          <pc:sldMk cId="528999087" sldId="701"/>
        </pc:sldMkLst>
        <pc:spChg chg="mod">
          <ac:chgData name="조 현영" userId="86576d6c08d227aa" providerId="LiveId" clId="{403F35F8-8D6B-47E6-869D-9E6AC575E672}" dt="2020-09-27T08:09:23.613" v="13" actId="20577"/>
          <ac:spMkLst>
            <pc:docMk/>
            <pc:sldMk cId="528999087" sldId="701"/>
            <ac:spMk id="3" creationId="{00000000-0000-0000-0000-000000000000}"/>
          </ac:spMkLst>
        </pc:spChg>
      </pc:sldChg>
      <pc:sldChg chg="modSp mod">
        <pc:chgData name="조 현영" userId="86576d6c08d227aa" providerId="LiveId" clId="{403F35F8-8D6B-47E6-869D-9E6AC575E672}" dt="2020-09-27T08:18:02.822" v="15" actId="20577"/>
        <pc:sldMkLst>
          <pc:docMk/>
          <pc:sldMk cId="2275750493" sldId="703"/>
        </pc:sldMkLst>
        <pc:spChg chg="mod">
          <ac:chgData name="조 현영" userId="86576d6c08d227aa" providerId="LiveId" clId="{403F35F8-8D6B-47E6-869D-9E6AC575E672}" dt="2020-09-27T08:18:02.822" v="15" actId="20577"/>
          <ac:spMkLst>
            <pc:docMk/>
            <pc:sldMk cId="2275750493" sldId="70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-book/tree/master/ch12/12.1/node-auction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10/lis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-book/tree/master/ch12/12.1/node-auction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12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042A1-63C3-4550-9049-732B188B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views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views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폴더에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layout.html, main.html, join.html, good.html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2"/>
              </a:rPr>
              <a:t>https://github.com/ZeroCho/nodejs-book/tree/master/ch13/13.1/node-auction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layout.html: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전체 화면의 레이아웃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main.html 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메인 화면을 담당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경매 목록이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join.html: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회원가입 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good.html: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상품을 업로드하는 화면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이미지 업로드 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public/main.css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추가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</p:spTree>
    <p:extLst>
      <p:ext uri="{BB962C8B-B14F-4D97-AF65-F5344CB8AC3E}">
        <p14:creationId xmlns:p14="http://schemas.microsoft.com/office/powerpoint/2010/main" val="294975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routes/index.js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routes/index.js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메인 페이지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경매 리스트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렌더링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/join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회원가입 페이지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/good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상품 등록 페이지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 /good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상품 등록 라우터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7072CA-F5C3-4043-84A3-05C93E0B6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650" y="1465069"/>
            <a:ext cx="3921055" cy="48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localhost:8018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에 접속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회원가입 후 로그인하고 상품 등록해보기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EB4086-E2F9-4CDF-AA85-6D84CAAB8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55462"/>
            <a:ext cx="4781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13.2 </a:t>
            </a:r>
            <a:r>
              <a:rPr lang="ko-KR" altLang="en-US" dirty="0" err="1"/>
              <a:t>서버센트</a:t>
            </a:r>
            <a:r>
              <a:rPr lang="ko-KR" altLang="en-US" dirty="0"/>
              <a:t> 이벤트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32024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서버센트</a:t>
            </a:r>
            <a:r>
              <a:rPr lang="ko-KR" altLang="en-US" dirty="0">
                <a:solidFill>
                  <a:schemeClr val="tx1"/>
                </a:solidFill>
              </a:rPr>
              <a:t> 이벤트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경매는 시간이 생명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사람이 같은 시간에 경매가 종료되어야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사람에게 같은 시간이 표시되어야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 시간은 믿을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조작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따라서 서버 시간을 주기적으로 클라이언트로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내려보내줌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때 서버에서 클라이언트로 단방향 통신을 하기 때문에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서버센트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이벤트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(Server Sent Events, SSE)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적합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 소켓은 실시간으로 입찰할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8DB04-FF8F-4574-A0FA-DEA5D185B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4005070"/>
            <a:ext cx="2266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서버에 </a:t>
            </a:r>
            <a:r>
              <a:rPr lang="ko-KR" altLang="en-US" dirty="0" err="1">
                <a:solidFill>
                  <a:schemeClr val="tx1"/>
                </a:solidFill>
              </a:rPr>
              <a:t>서버센트</a:t>
            </a:r>
            <a:r>
              <a:rPr lang="ko-KR" altLang="en-US" dirty="0">
                <a:solidFill>
                  <a:schemeClr val="tx1"/>
                </a:solidFill>
              </a:rPr>
              <a:t> 이벤트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app.js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SSE(sse.js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 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연결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sse.on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(‘connection’)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서버와 연결되었을 때 호출되는 이벤트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client.send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클라이언트에 데이터 전송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책에서는 서버 시각 전송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38C5B-244A-46E8-9C43-9EF91BE95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449681"/>
            <a:ext cx="3619317" cy="30325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4D60CB-6B19-484E-BACB-726766962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118" y="2449681"/>
            <a:ext cx="3578730" cy="22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웹 소켓 코드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socket.js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작성하기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경매 방이 있기 때문에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방에 들어가는 코드 재사용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referer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방 아이디를 추출해서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socket.join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8EA51-A828-40B6-AEDA-33DF3A808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429619"/>
            <a:ext cx="5143561" cy="38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en-US" altLang="ko-KR" dirty="0" err="1">
                <a:solidFill>
                  <a:schemeClr val="tx1"/>
                </a:solidFill>
              </a:rPr>
              <a:t>EventSource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polyfill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073005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SSE</a:t>
            </a:r>
            <a:r>
              <a:rPr lang="ko-KR" altLang="en-US" dirty="0"/>
              <a:t>는 </a:t>
            </a:r>
            <a:r>
              <a:rPr lang="en-US" altLang="ko-KR" dirty="0" err="1"/>
              <a:t>EventSource</a:t>
            </a:r>
            <a:r>
              <a:rPr lang="ko-KR" altLang="en-US" dirty="0"/>
              <a:t>라는 객체로 사용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지원되지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polyfill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스크립트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new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’)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서버와 연결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es.onmessage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서버에서 내려오는 데이터 받음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e.data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들어있음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아랫부분은 서버 시간과 경매 종료 시간을 계산해 카운트다운을 하는 코드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24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시간 카운트다운됨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B2CFB4-6615-442F-A16B-E6C9B7733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213" y="1367596"/>
            <a:ext cx="4383941" cy="33863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9F9E74-4FFC-481A-ABD5-EDAD84972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4743450"/>
            <a:ext cx="53244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en-US" altLang="ko-KR" dirty="0" err="1">
                <a:solidFill>
                  <a:schemeClr val="tx1"/>
                </a:solidFill>
              </a:rPr>
              <a:t>EventSource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확인해보기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개발자 도구 </a:t>
            </a:r>
            <a:r>
              <a:rPr lang="en-US" altLang="ko-KR" dirty="0"/>
              <a:t>Network </a:t>
            </a:r>
            <a:r>
              <a:rPr lang="ko-KR" altLang="en-US" dirty="0"/>
              <a:t>탭을 확인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서버센트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이벤트 접속한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클릭 후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EventStream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탭을 보면 매 초마다 서버로부터 타임스탬프 데이터가 오는 것을 확인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193134-7F95-442D-843E-39828E8C5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797833"/>
            <a:ext cx="3295526" cy="18605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6DAE0D-9DE6-4A19-BBC4-605CE364F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937" y="2797833"/>
            <a:ext cx="4136664" cy="23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클라이언트에 </a:t>
            </a:r>
            <a:r>
              <a:rPr lang="ko-KR" altLang="en-US" dirty="0" err="1">
                <a:solidFill>
                  <a:schemeClr val="tx1"/>
                </a:solidFill>
              </a:rPr>
              <a:t>웹소켓</a:t>
            </a:r>
            <a:r>
              <a:rPr lang="en-US" altLang="ko-KR" dirty="0">
                <a:solidFill>
                  <a:schemeClr val="tx1"/>
                </a:solidFill>
              </a:rPr>
              <a:t>, SSE </a:t>
            </a:r>
            <a:r>
              <a:rPr lang="ko-KR" altLang="en-US" dirty="0">
                <a:solidFill>
                  <a:schemeClr val="tx1"/>
                </a:solidFill>
              </a:rPr>
              <a:t>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auction.html</a:t>
            </a:r>
            <a:r>
              <a:rPr lang="ko-KR" altLang="en-US" dirty="0"/>
              <a:t>에 서버 시간과 실시간 입찰 기능 추가</a:t>
            </a:r>
            <a:endParaRPr lang="en-US" altLang="ko-KR" dirty="0"/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코드는 </a:t>
            </a:r>
            <a:r>
              <a:rPr lang="en-US" altLang="ko-KR" dirty="0"/>
              <a:t>https://github.com/ZeroCho/nodejs-book/blob/master/ch13/13.2/node-auction/views/auction.html </a:t>
            </a:r>
          </a:p>
          <a:p>
            <a:pPr lvl="1"/>
            <a:r>
              <a:rPr lang="ko-KR" altLang="en-US" dirty="0"/>
              <a:t>서버 시간을 받아와서 </a:t>
            </a:r>
            <a:r>
              <a:rPr lang="ko-KR" altLang="en-US" dirty="0" err="1"/>
              <a:t>카운트다운하는</a:t>
            </a:r>
            <a:r>
              <a:rPr lang="ko-KR" altLang="en-US" dirty="0"/>
              <a:t> 부분은 이전과 동일</a:t>
            </a:r>
            <a:endParaRPr lang="en-US" altLang="ko-KR" dirty="0"/>
          </a:p>
          <a:p>
            <a:pPr lvl="1"/>
            <a:r>
              <a:rPr lang="ko-KR" altLang="en-US" dirty="0"/>
              <a:t>세 번째 스크립트 태그는 입찰 시 </a:t>
            </a:r>
            <a:r>
              <a:rPr lang="en-US" altLang="ko-KR" dirty="0"/>
              <a:t>POST /good/:id/bid</a:t>
            </a:r>
            <a:r>
              <a:rPr lang="ko-KR" altLang="en-US" dirty="0"/>
              <a:t>로 요청을 보내는 것</a:t>
            </a:r>
            <a:endParaRPr lang="en-US" altLang="ko-KR" dirty="0"/>
          </a:p>
          <a:p>
            <a:pPr lvl="1"/>
            <a:r>
              <a:rPr lang="ko-KR" altLang="en-US" dirty="0"/>
              <a:t>다른 사람이 입찰했을 때 </a:t>
            </a:r>
            <a:r>
              <a:rPr lang="en-US" altLang="ko-KR" dirty="0"/>
              <a:t>Socket.IO</a:t>
            </a:r>
            <a:r>
              <a:rPr lang="ko-KR" altLang="en-US" dirty="0"/>
              <a:t>로 입찰 정보를 렌더링함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5289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13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246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프로젝트 구조 갖추기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13.2  </a:t>
            </a:r>
            <a:r>
              <a:rPr lang="ko-KR" altLang="en-US" sz="2000" b="1" dirty="0" err="1">
                <a:ea typeface="KoPub돋움체_Pro Bold" panose="02020603020101020101" pitchFamily="18" charset="-127"/>
              </a:rPr>
              <a:t>서버센트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 이벤트 사용하기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스케줄링 구현하기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13.4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프로젝트 마무리하기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7. </a:t>
            </a:r>
            <a:r>
              <a:rPr lang="ko-KR" altLang="en-US" dirty="0">
                <a:solidFill>
                  <a:schemeClr val="tx1"/>
                </a:solidFill>
              </a:rPr>
              <a:t>상품정보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입찰 라우터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GET /good/:id</a:t>
            </a:r>
            <a:r>
              <a:rPr lang="ko-KR" altLang="en-US" dirty="0"/>
              <a:t>와 </a:t>
            </a:r>
            <a:r>
              <a:rPr lang="en-US" altLang="ko-KR" dirty="0"/>
              <a:t>POST /good/:id/bid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A8400E-4C80-4B76-BBC7-2A35EED02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58397"/>
            <a:ext cx="3734497" cy="50996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C07F24-6CF5-4B83-81E4-83173B8B8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374" y="1272470"/>
            <a:ext cx="4221592" cy="556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8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8. </a:t>
            </a:r>
            <a:r>
              <a:rPr lang="ko-KR" altLang="en-US" dirty="0">
                <a:solidFill>
                  <a:schemeClr val="tx1"/>
                </a:solidFill>
              </a:rPr>
              <a:t>상품정보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입찰 라우터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GET /good/:id</a:t>
            </a:r>
          </a:p>
          <a:p>
            <a:pPr lvl="1"/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상품과 기존 입찰 정보들을 불러온 뒤 렌더링</a:t>
            </a:r>
            <a:endParaRPr lang="en-US" altLang="ko-KR" dirty="0"/>
          </a:p>
          <a:p>
            <a:pPr lvl="1"/>
            <a:r>
              <a:rPr lang="ko-KR" altLang="en-US" dirty="0"/>
              <a:t>상품 모델에 사용자 모델을 </a:t>
            </a:r>
            <a:r>
              <a:rPr lang="en-US" altLang="ko-KR" dirty="0"/>
              <a:t>include</a:t>
            </a:r>
            <a:r>
              <a:rPr lang="ko-KR" altLang="en-US" dirty="0"/>
              <a:t>할 때 </a:t>
            </a:r>
            <a:r>
              <a:rPr lang="en-US" altLang="ko-KR" dirty="0"/>
              <a:t>as </a:t>
            </a:r>
            <a:r>
              <a:rPr lang="ko-KR" altLang="en-US" dirty="0"/>
              <a:t>속성 사용함</a:t>
            </a:r>
            <a:r>
              <a:rPr lang="en-US" altLang="ko-KR" dirty="0"/>
              <a:t>(owner</a:t>
            </a:r>
            <a:r>
              <a:rPr lang="ko-KR" altLang="en-US" dirty="0"/>
              <a:t>과 </a:t>
            </a:r>
            <a:r>
              <a:rPr lang="en-US" altLang="ko-KR" dirty="0"/>
              <a:t>sold </a:t>
            </a:r>
            <a:r>
              <a:rPr lang="ko-KR" altLang="en-US" dirty="0"/>
              <a:t>중 어떤 관계를 사용할지 밝혀주는 것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/good/:id/bid</a:t>
            </a:r>
          </a:p>
          <a:p>
            <a:pPr lvl="1"/>
            <a:r>
              <a:rPr lang="ko-KR" altLang="en-US" dirty="0"/>
              <a:t>클라이언트로부터 받은 입찰 정보 저장</a:t>
            </a:r>
            <a:endParaRPr lang="en-US" altLang="ko-KR" dirty="0"/>
          </a:p>
          <a:p>
            <a:pPr lvl="1"/>
            <a:r>
              <a:rPr lang="ko-KR" altLang="en-US" dirty="0"/>
              <a:t>시작 가격보다 낮게 입찰했거나</a:t>
            </a:r>
            <a:r>
              <a:rPr lang="en-US" altLang="ko-KR" dirty="0"/>
              <a:t>, </a:t>
            </a:r>
            <a:r>
              <a:rPr lang="ko-KR" altLang="en-US" dirty="0"/>
              <a:t>경매 종료 시간이 지났거나</a:t>
            </a:r>
            <a:r>
              <a:rPr lang="en-US" altLang="ko-KR" dirty="0"/>
              <a:t>, </a:t>
            </a:r>
            <a:r>
              <a:rPr lang="ko-KR" altLang="en-US" dirty="0"/>
              <a:t>이전 입찰가보다 낮은 </a:t>
            </a:r>
            <a:r>
              <a:rPr lang="ko-KR" altLang="en-US" dirty="0" err="1"/>
              <a:t>입찰가가</a:t>
            </a:r>
            <a:r>
              <a:rPr lang="ko-KR" altLang="en-US" dirty="0"/>
              <a:t> 들어왔다면 반려</a:t>
            </a:r>
            <a:endParaRPr lang="en-US" altLang="ko-KR" dirty="0"/>
          </a:p>
          <a:p>
            <a:pPr lvl="1"/>
            <a:r>
              <a:rPr lang="ko-KR" altLang="en-US" dirty="0"/>
              <a:t>정상 </a:t>
            </a:r>
            <a:r>
              <a:rPr lang="ko-KR" altLang="en-US" dirty="0" err="1"/>
              <a:t>입찰가가</a:t>
            </a:r>
            <a:r>
              <a:rPr lang="ko-KR" altLang="en-US" dirty="0"/>
              <a:t> 들어 왔다면 저장 후 해당 경매방의 모든 사람에게 입찰자</a:t>
            </a:r>
            <a:r>
              <a:rPr lang="en-US" altLang="ko-KR" dirty="0"/>
              <a:t>, </a:t>
            </a:r>
            <a:r>
              <a:rPr lang="ko-KR" altLang="en-US" dirty="0"/>
              <a:t>입찰 가격</a:t>
            </a:r>
            <a:r>
              <a:rPr lang="en-US" altLang="ko-KR" dirty="0"/>
              <a:t>, </a:t>
            </a:r>
            <a:r>
              <a:rPr lang="ko-KR" altLang="en-US" dirty="0"/>
              <a:t>입찰 메시지 등을 웹 소켓으로 전달</a:t>
            </a:r>
            <a:endParaRPr lang="en-US" altLang="ko-KR" dirty="0"/>
          </a:p>
          <a:p>
            <a:pPr lvl="1"/>
            <a:r>
              <a:rPr lang="en-US" altLang="ko-KR" dirty="0" err="1"/>
              <a:t>Good.find</a:t>
            </a:r>
            <a:r>
              <a:rPr lang="en-US" altLang="ko-KR" dirty="0"/>
              <a:t> </a:t>
            </a:r>
            <a:r>
              <a:rPr lang="ko-KR" altLang="en-US" dirty="0"/>
              <a:t>메서드의 </a:t>
            </a:r>
            <a:r>
              <a:rPr lang="en-US" altLang="ko-KR" dirty="0"/>
              <a:t>order </a:t>
            </a:r>
            <a:r>
              <a:rPr lang="ko-KR" altLang="en-US" dirty="0"/>
              <a:t>속성은 </a:t>
            </a:r>
            <a:r>
              <a:rPr lang="en-US" altLang="ko-KR" dirty="0"/>
              <a:t>include</a:t>
            </a:r>
            <a:r>
              <a:rPr lang="ko-KR" altLang="en-US" dirty="0"/>
              <a:t>될 모델의 컬럼을 정렬하는 방법</a:t>
            </a:r>
            <a:r>
              <a:rPr lang="en-US" altLang="ko-KR" dirty="0"/>
              <a:t>(Auction </a:t>
            </a:r>
            <a:r>
              <a:rPr lang="ko-KR" altLang="en-US" dirty="0"/>
              <a:t>모델의 </a:t>
            </a:r>
            <a:r>
              <a:rPr lang="en-US" altLang="ko-KR" dirty="0"/>
              <a:t>bid</a:t>
            </a:r>
            <a:r>
              <a:rPr lang="ko-KR" altLang="en-US" dirty="0"/>
              <a:t>를 내림차순으로 정렬</a:t>
            </a:r>
            <a:r>
              <a:rPr lang="en-US" altLang="ko-KR" dirty="0"/>
              <a:t>)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227575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9. </a:t>
            </a:r>
            <a:r>
              <a:rPr lang="ko-KR" altLang="en-US" dirty="0">
                <a:solidFill>
                  <a:schemeClr val="tx1"/>
                </a:solidFill>
              </a:rPr>
              <a:t>경매 진행해보기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서버 연결 후 경매 시작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브라우저를 두 개 띄워 각자 다른 아이디로 로그인하면 두 개의 클라이언트가 동시 접속한 효과를 얻을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7BEB6-407E-4280-A8B8-23851B5B7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293937"/>
            <a:ext cx="51720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2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13.3 </a:t>
            </a:r>
            <a:r>
              <a:rPr lang="ko-KR" altLang="en-US" dirty="0"/>
              <a:t>스케줄링 구현하기</a:t>
            </a:r>
          </a:p>
        </p:txBody>
      </p:sp>
    </p:spTree>
    <p:extLst>
      <p:ext uri="{BB962C8B-B14F-4D97-AF65-F5344CB8AC3E}">
        <p14:creationId xmlns:p14="http://schemas.microsoft.com/office/powerpoint/2010/main" val="58543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스케줄러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경매가 생성된 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24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시간 후에 낙찰자를 정함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24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시간 후에 낙찰자를 정하는 시스템 구현해야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node-schedule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스케줄링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443F7-4F9E-4B02-96BD-375D6AE7C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449681"/>
            <a:ext cx="1857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스케줄링용 라우터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4303434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routes/index.js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추가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schedule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모듈을 불러옴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scheduleJob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일정 예약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인수로 실행될 시각을 넣고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함수를 넣음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가장 높은 입찰을 한 사람을 찾아 상품 모델의 낙찰자 아이디에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동시에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낙찰자의 보유 자산을 낙찰 금액만큼 제외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sequelize.literal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컬럼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숫자 줄임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기반으로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스케쥴링이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되므로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노드가 종료되면 스케줄 예약도 같이 종료됨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어떤 에러로 종료될 지 예측하기 어려우므로 보완하기 위한 방법이 필요함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스케줄링 구현하기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F35E9-C495-43FC-9A28-5ED28438C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428" y="1239934"/>
            <a:ext cx="3782351" cy="4262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2D1A89-F8A8-49F5-9B72-53A15B520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642" y="5513187"/>
            <a:ext cx="1740487" cy="12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6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서버 시작 시 이전 경매 체크하기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서버가 시작될 때 </a:t>
            </a:r>
            <a:r>
              <a:rPr lang="ko-KR" altLang="en-US" dirty="0"/>
              <a:t>경매 후 </a:t>
            </a:r>
            <a:r>
              <a:rPr lang="en-US" altLang="ko-KR" dirty="0"/>
              <a:t>24</a:t>
            </a:r>
            <a:r>
              <a:rPr lang="ko-KR" altLang="en-US" dirty="0"/>
              <a:t>시간이 지났지만 낙찰자가 없는 경매를 찾아 낙찰자 지정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checkAuction.js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 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연결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스케줄링 구현하기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14C411-A8D4-497D-9C36-1D29879A5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902" y="2351243"/>
            <a:ext cx="2922058" cy="25892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C2A285-D7BE-4229-8D25-E85D1803C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794" y="4940479"/>
            <a:ext cx="3717430" cy="18302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04DDA9-6897-403F-8DE7-5FFD1DE05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581" y="2351243"/>
            <a:ext cx="3095974" cy="33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2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서버 시작 시 이전 경매 체크하기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24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시간을 기다리면 낙찰됨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계속 켜져 있어야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빠른 테스트를 위해 시간을 단축해서 해보기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스케줄링 구현하기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F6482-BEE4-4663-A188-7784D6382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622502"/>
            <a:ext cx="5886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1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13.4 </a:t>
            </a:r>
            <a:r>
              <a:rPr lang="ko-KR" altLang="en-US" dirty="0"/>
              <a:t>프로젝트 마무리하기</a:t>
            </a:r>
          </a:p>
        </p:txBody>
      </p:sp>
    </p:spTree>
    <p:extLst>
      <p:ext uri="{BB962C8B-B14F-4D97-AF65-F5344CB8AC3E}">
        <p14:creationId xmlns:p14="http://schemas.microsoft.com/office/powerpoint/2010/main" val="2351239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낙찰 내역 보기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GET /list </a:t>
            </a:r>
            <a:r>
              <a:rPr lang="ko-KR" altLang="en-US" dirty="0"/>
              <a:t>라우터 작성 후 </a:t>
            </a:r>
            <a:r>
              <a:rPr lang="en-US" altLang="ko-KR" dirty="0"/>
              <a:t>views/list.html</a:t>
            </a:r>
            <a:r>
              <a:rPr lang="ko-KR" altLang="en-US" dirty="0"/>
              <a:t> 작성 및 </a:t>
            </a:r>
            <a:r>
              <a:rPr lang="en-US" altLang="ko-KR" dirty="0"/>
              <a:t>views/layout.html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F005AB-9914-4CA7-9C0B-0E40FA542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80" y="1816004"/>
            <a:ext cx="3719513" cy="29384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60A7B0-7DB3-4DFA-8126-0FE303D62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804" y="1816004"/>
            <a:ext cx="3942074" cy="23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0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13.1 </a:t>
            </a:r>
            <a:r>
              <a:rPr lang="ko-KR" altLang="en-US" dirty="0"/>
              <a:t>프로젝트 구조 갖추기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낙찰 내역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낙찰자의 계정으로 로그인 후 </a:t>
            </a:r>
            <a:r>
              <a:rPr lang="en-US" altLang="ko-KR" dirty="0">
                <a:hlinkClick r:id="rId2"/>
              </a:rPr>
              <a:t>http://localhost:8010/list</a:t>
            </a:r>
            <a:r>
              <a:rPr lang="ko-KR" altLang="en-US" dirty="0"/>
              <a:t>에서 낙찰 목록 확인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3EBC57-15CA-468B-88B6-F3CCA0696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1758397"/>
            <a:ext cx="58483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8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운영체제의 스케줄러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node-schedule</a:t>
            </a:r>
            <a:r>
              <a:rPr lang="ko-KR" altLang="en-US" dirty="0"/>
              <a:t>로 등록한 스케줄은 노드 서버가 종료될 때 같이 종료됨</a:t>
            </a:r>
            <a:endParaRPr lang="en-US" altLang="ko-KR" dirty="0"/>
          </a:p>
          <a:p>
            <a:pPr lvl="1"/>
            <a:r>
              <a:rPr lang="ko-KR" altLang="en-US" dirty="0"/>
              <a:t>운영체제의 스케줄러를 사용하는 것이 좋음</a:t>
            </a:r>
            <a:endParaRPr lang="en-US" altLang="ko-KR" dirty="0"/>
          </a:p>
          <a:p>
            <a:pPr lvl="1"/>
            <a:r>
              <a:rPr lang="ko-KR" altLang="en-US" dirty="0"/>
              <a:t>윈도에서는 </a:t>
            </a:r>
            <a:r>
              <a:rPr lang="en-US" altLang="ko-KR" dirty="0" err="1"/>
              <a:t>schtasks</a:t>
            </a:r>
            <a:endParaRPr lang="en-US" altLang="ko-KR" dirty="0"/>
          </a:p>
          <a:p>
            <a:pPr lvl="1"/>
            <a:r>
              <a:rPr lang="ko-KR" altLang="en-US" dirty="0"/>
              <a:t>맥과 리눅스에서는 </a:t>
            </a:r>
            <a:r>
              <a:rPr lang="en-US" altLang="ko-KR" dirty="0" err="1"/>
              <a:t>cron</a:t>
            </a:r>
            <a:r>
              <a:rPr lang="en-US" altLang="ko-KR" dirty="0"/>
              <a:t> </a:t>
            </a:r>
            <a:r>
              <a:rPr lang="ko-KR" altLang="en-US" dirty="0"/>
              <a:t>추천</a:t>
            </a:r>
            <a:endParaRPr lang="en-US" altLang="ko-KR" dirty="0"/>
          </a:p>
          <a:p>
            <a:pPr lvl="1"/>
            <a:r>
              <a:rPr lang="ko-KR" altLang="en-US" dirty="0"/>
              <a:t>노드에서는 이 두 명령어를 </a:t>
            </a:r>
            <a:r>
              <a:rPr lang="en-US" altLang="ko-KR" dirty="0" err="1"/>
              <a:t>child_process</a:t>
            </a:r>
            <a:r>
              <a:rPr lang="ko-KR" altLang="en-US" dirty="0"/>
              <a:t>를 통해 호출할 수 있음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</p:spTree>
    <p:extLst>
      <p:ext uri="{BB962C8B-B14F-4D97-AF65-F5344CB8AC3E}">
        <p14:creationId xmlns:p14="http://schemas.microsoft.com/office/powerpoint/2010/main" val="358677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NodeAuction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node-auction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폴더를 만든 후 그 안에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필요한 패키지 설치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MySQL</a:t>
            </a: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시퀄라이즈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 및 기본 디렉터리 만듦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C74199-D66F-4ECE-B546-F9308C48C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498" y="1797349"/>
            <a:ext cx="2304280" cy="49673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5226EE-E1DB-4DD1-8317-52D5A8BDF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483" y="2795323"/>
            <a:ext cx="3105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모델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models/user.js, models/good.js, models/auctions.js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https://github.com/ZeroCho/nodejs-book/tree/master/ch13/13.1/node-auction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user.js: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이메일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닉네임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비밀번호와 자금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(money)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good.js: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상품의 이름과 사진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시작 가격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auction.js: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입찰가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(bid)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msg(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입찰 시 전달할 메시지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config/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config.json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MySQL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 설정 작성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7CF80C-83DD-41FF-A7A8-4A5CCDD85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3683030"/>
            <a:ext cx="2695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데이터베이스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npx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sequelize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db:create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nodeauction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데이터베이스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npx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글로벌 설치를 안 해도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C01D8B-A84F-4B4F-A0A9-90E5D9A78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67911"/>
            <a:ext cx="4114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0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DB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관계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657489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models/index.js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수정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사용자가 여러 상품을 등록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(user-good, as: owner)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사용자가 여러 상품을 낙찰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(user-good, as: sold)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사용자가 여러 번 경매 입찰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(user-auction)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상품에 대해 여러 번 경매 입찰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(good-auction)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설정한 것은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OwnerId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SoldId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상품 모델에 컬럼이 추가됨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0FAC69-22EB-44CE-92A9-204D29B74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484" y="1355147"/>
            <a:ext cx="3644454" cy="52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8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passport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세팅하기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passport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와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passport-local, </a:t>
            </a:r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bcrypt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설치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passport/localStrategy.js, passport./index.js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(9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장과 거의 동일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카카오 로그인은 하지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위한 미들웨어인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routes/auth.js, routes/middlewares.js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작성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F5344C-C0E0-4121-89F9-EFCED85AC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733" y="1758397"/>
            <a:ext cx="3095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6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.env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app.js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.env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와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app.js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2"/>
              </a:rPr>
              <a:t>https://github.com/ZeroCho/nodejs-book/tree/master/ch13/13.1/node-auction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(9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거의 동일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A2877-FD86-4F01-97F2-FADA3858C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2449681"/>
            <a:ext cx="1857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1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12922</TotalTime>
  <Words>1299</Words>
  <Application>Microsoft Office PowerPoint</Application>
  <PresentationFormat>화면 슬라이드 쇼(4:3)</PresentationFormat>
  <Paragraphs>173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12장</vt:lpstr>
      <vt:lpstr>13장</vt:lpstr>
      <vt:lpstr>13.1 프로젝트 구조 갖추기</vt:lpstr>
      <vt:lpstr>1. NodeAuction 프로젝트</vt:lpstr>
      <vt:lpstr>2. 모델 작성하기</vt:lpstr>
      <vt:lpstr>3. 데이터베이스 생성하기</vt:lpstr>
      <vt:lpstr>4. DB 관계 설정하기</vt:lpstr>
      <vt:lpstr>5. passport 세팅하기</vt:lpstr>
      <vt:lpstr>6. .env와 app.js 작성하기</vt:lpstr>
      <vt:lpstr>7. views 파일 작성하기</vt:lpstr>
      <vt:lpstr>8. routes/index.js</vt:lpstr>
      <vt:lpstr>9. 서버 실행하기</vt:lpstr>
      <vt:lpstr>13.2 서버센트 이벤트 사용하기</vt:lpstr>
      <vt:lpstr>1. 서버센트 이벤트 사용</vt:lpstr>
      <vt:lpstr>2. 서버에 서버센트 이벤트 연결</vt:lpstr>
      <vt:lpstr>3. 웹 소켓 코드 작성하기</vt:lpstr>
      <vt:lpstr>4. EventSource polyfill</vt:lpstr>
      <vt:lpstr>5. EventSource 확인해보기</vt:lpstr>
      <vt:lpstr>6. 클라이언트에 웹소켓, SSE 연결하기</vt:lpstr>
      <vt:lpstr>7. 상품정보, 입찰 라우터 작성하기</vt:lpstr>
      <vt:lpstr>8. 상품정보, 입찰 라우터 작성하기</vt:lpstr>
      <vt:lpstr>9. 경매 진행해보기</vt:lpstr>
      <vt:lpstr>13.3 스케줄링 구현하기</vt:lpstr>
      <vt:lpstr>1. 스케줄러 설치하기</vt:lpstr>
      <vt:lpstr>2. 스케줄링용 라우터 추가하기</vt:lpstr>
      <vt:lpstr>3. 서버 시작 시 이전 경매 체크하기</vt:lpstr>
      <vt:lpstr>4. 서버 시작 시 이전 경매 체크하기</vt:lpstr>
      <vt:lpstr>13.4 프로젝트 마무리하기</vt:lpstr>
      <vt:lpstr>1. 낙찰 내역 보기 구현하기</vt:lpstr>
      <vt:lpstr>2. 낙찰 내역 보기</vt:lpstr>
      <vt:lpstr>3. 운영체제의 스케줄러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316</cp:revision>
  <cp:lastPrinted>2016-08-10T06:58:55Z</cp:lastPrinted>
  <dcterms:created xsi:type="dcterms:W3CDTF">2013-04-05T19:58:06Z</dcterms:created>
  <dcterms:modified xsi:type="dcterms:W3CDTF">2020-09-27T08:18:34Z</dcterms:modified>
</cp:coreProperties>
</file>