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27"/>
  </p:notesMasterIdLst>
  <p:handoutMasterIdLst>
    <p:handoutMasterId r:id="rId28"/>
  </p:handoutMasterIdLst>
  <p:sldIdLst>
    <p:sldId id="267" r:id="rId3"/>
    <p:sldId id="273" r:id="rId4"/>
    <p:sldId id="272" r:id="rId5"/>
    <p:sldId id="510" r:id="rId6"/>
    <p:sldId id="734" r:id="rId7"/>
    <p:sldId id="735" r:id="rId8"/>
    <p:sldId id="737" r:id="rId9"/>
    <p:sldId id="738" r:id="rId10"/>
    <p:sldId id="739" r:id="rId11"/>
    <p:sldId id="740" r:id="rId12"/>
    <p:sldId id="741" r:id="rId13"/>
    <p:sldId id="742" r:id="rId14"/>
    <p:sldId id="743" r:id="rId15"/>
    <p:sldId id="744" r:id="rId16"/>
    <p:sldId id="712" r:id="rId17"/>
    <p:sldId id="690" r:id="rId18"/>
    <p:sldId id="746" r:id="rId19"/>
    <p:sldId id="747" r:id="rId20"/>
    <p:sldId id="749" r:id="rId21"/>
    <p:sldId id="750" r:id="rId22"/>
    <p:sldId id="751" r:id="rId23"/>
    <p:sldId id="752" r:id="rId24"/>
    <p:sldId id="753" r:id="rId25"/>
    <p:sldId id="754" r:id="rId26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EC"/>
    <a:srgbClr val="953D46"/>
    <a:srgbClr val="68676C"/>
    <a:srgbClr val="8D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DB8A52-9D89-4F6B-B66D-F7A7148D3D15}" v="3" dt="2020-09-25T08:35:11.169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2" autoAdjust="0"/>
    <p:restoredTop sz="94660"/>
  </p:normalViewPr>
  <p:slideViewPr>
    <p:cSldViewPr showGuides="1">
      <p:cViewPr varScale="1">
        <p:scale>
          <a:sx n="164" d="100"/>
          <a:sy n="164" d="100"/>
        </p:scale>
        <p:origin x="1596" y="96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4" d="100"/>
          <a:sy n="74" d="100"/>
        </p:scale>
        <p:origin x="2508" y="60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현영" userId="86576d6c08d227aa" providerId="LiveId" clId="{ACDB8A52-9D89-4F6B-B66D-F7A7148D3D15}"/>
    <pc:docChg chg="custSel modSld">
      <pc:chgData name="조 현영" userId="86576d6c08d227aa" providerId="LiveId" clId="{ACDB8A52-9D89-4F6B-B66D-F7A7148D3D15}" dt="2020-09-25T08:35:12.337" v="20" actId="5793"/>
      <pc:docMkLst>
        <pc:docMk/>
      </pc:docMkLst>
      <pc:sldChg chg="modSp mod">
        <pc:chgData name="조 현영" userId="86576d6c08d227aa" providerId="LiveId" clId="{ACDB8A52-9D89-4F6B-B66D-F7A7148D3D15}" dt="2020-09-25T07:58:42.992" v="9" actId="20577"/>
        <pc:sldMkLst>
          <pc:docMk/>
          <pc:sldMk cId="3777426510" sldId="734"/>
        </pc:sldMkLst>
        <pc:spChg chg="mod">
          <ac:chgData name="조 현영" userId="86576d6c08d227aa" providerId="LiveId" clId="{ACDB8A52-9D89-4F6B-B66D-F7A7148D3D15}" dt="2020-09-25T07:58:42.992" v="9" actId="20577"/>
          <ac:spMkLst>
            <pc:docMk/>
            <pc:sldMk cId="3777426510" sldId="734"/>
            <ac:spMk id="3" creationId="{00000000-0000-0000-0000-000000000000}"/>
          </ac:spMkLst>
        </pc:spChg>
      </pc:sldChg>
      <pc:sldChg chg="modSp mod">
        <pc:chgData name="조 현영" userId="86576d6c08d227aa" providerId="LiveId" clId="{ACDB8A52-9D89-4F6B-B66D-F7A7148D3D15}" dt="2020-09-25T08:35:12.337" v="20" actId="5793"/>
        <pc:sldMkLst>
          <pc:docMk/>
          <pc:sldMk cId="1642951500" sldId="746"/>
        </pc:sldMkLst>
        <pc:spChg chg="mod">
          <ac:chgData name="조 현영" userId="86576d6c08d227aa" providerId="LiveId" clId="{ACDB8A52-9D89-4F6B-B66D-F7A7148D3D15}" dt="2020-09-25T08:35:12.337" v="20" actId="5793"/>
          <ac:spMkLst>
            <pc:docMk/>
            <pc:sldMk cId="1642951500" sldId="74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1903" y="6021315"/>
            <a:ext cx="4168751" cy="773390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ctr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9/25/2020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9/25/2020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9/25/2020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D8B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91043"/>
            <a:ext cx="5111750" cy="56351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91043"/>
            <a:ext cx="2057400" cy="56351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91043"/>
            <a:ext cx="6019800" cy="56351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bg>
      <p:bgPr>
        <a:solidFill>
          <a:srgbClr val="D8B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9/25/2020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9/25/2020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9/25/2020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9/25/2020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9/25/2020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9/25/2020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9/25/2020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9/25/2020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9/25/2020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9/25/2020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9/25/2020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9/25/2020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9/25/2020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9/25/2020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9/25/2020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9/25/2020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9/25/2020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9/25/2020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9/25/2020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Relationship Id="rId30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rgbClr val="953D46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Tx/>
        <a:buBlip>
          <a:blip r:embed="rId28"/>
        </a:buBlip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Tx/>
        <a:buBlip>
          <a:blip r:embed="rId29"/>
        </a:buBlip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30"/>
        </a:buBlip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Tx/>
        <a:buBlip>
          <a:blip r:embed="rId28"/>
        </a:buBlip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Tx/>
        <a:buBlip>
          <a:blip r:embed="rId28"/>
        </a:buBlip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Tx/>
        <a:buBlip>
          <a:blip r:embed="rId28"/>
        </a:buBlip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Tx/>
        <a:buBlip>
          <a:blip r:embed="rId29"/>
        </a:buBlip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30"/>
        </a:buBlip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Tx/>
        <a:buBlip>
          <a:blip r:embed="rId28"/>
        </a:buBlip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Tx/>
        <a:buBlip>
          <a:blip r:embed="rId28"/>
        </a:buBlip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hyperlink" Target="https://github.com/ZeroCho/nodejs-book/blob/master/ch14/14.1/node-cli/template.js" TargetMode="Externa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3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ZeroCho/nodejs-book/blob/master/ch14/14.2/node-cli/command.js" TargetMode="Externa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481903" y="3717035"/>
            <a:ext cx="2707530" cy="830996"/>
          </a:xfrm>
        </p:spPr>
        <p:txBody>
          <a:bodyPr/>
          <a:lstStyle/>
          <a:p>
            <a:pPr lvl="0"/>
            <a:r>
              <a:rPr lang="en-US" altLang="ko-KR" dirty="0"/>
              <a:t>14</a:t>
            </a:r>
            <a:r>
              <a:rPr lang="ko-KR" altLang="en-US" dirty="0"/>
              <a:t>장</a:t>
            </a:r>
            <a:endParaRPr lang="ko-KR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7.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사용자로부터 입력 받기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노드 내장 모듈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readline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사용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createInterface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메서드로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rl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객체를 만듦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process.stdin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process.stdout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각각 콘솔을 통해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입력받고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출력한다는 의미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question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메서드로 질문을 표시하고 답변이 들어오면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콜백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함수가 실행됨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답변은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answer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매개변수에 담김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간단한 콘솔 명령어 만들기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D811A62-3812-457D-8392-46294C3EA0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7214" y="3083358"/>
            <a:ext cx="2114550" cy="10953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111BC07-0F45-40BA-99B1-E82BF997BB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7724" y="3092766"/>
            <a:ext cx="3289799" cy="367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43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8.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콘솔 내용 지우기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console.clear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 콘솔 내용 지우기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프로그램 시작 시와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잘못된 답변 후에 콘솔 지움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간단한 콘솔 명령어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03BC95-1C4B-4AB4-B3D7-DA95B71BE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975" y="2079325"/>
            <a:ext cx="3324768" cy="378058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B0CE2DB-1EC0-48D2-A01F-F01DC3650B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7490" y="5837570"/>
            <a:ext cx="3324769" cy="5529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7578E69-F41F-44ED-8B56-CD68DC9EC7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4821" y="2069319"/>
            <a:ext cx="3125055" cy="210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97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9.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템플릿을 만들어주는 명령어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template.js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작성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간단한 콘솔 명령어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08442D-A3B9-4790-9983-900C48BED5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684" y="1760763"/>
            <a:ext cx="1529250" cy="17885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7A30F2-7D8F-49FE-9B2A-60C8B1C995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292" y="3569478"/>
            <a:ext cx="2865631" cy="324082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95CA208-64CE-4D3E-8D22-0BC5B98DD8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5529" y="1760763"/>
            <a:ext cx="2336367" cy="134145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3473DC7-E48F-4256-AFA2-904EEA37BA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1572" y="3204547"/>
            <a:ext cx="2437281" cy="336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77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10.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템플릿을 만들어주는 명령어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디렉토리가 존재하는지 확인하는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exist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함수와 디렉토리를 생성하는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mkdirp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함수를 만듦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program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이라는 함수는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template.js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의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실행부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makeTemplate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은 옵션을 읽어서 알맞은 템플릿을 작성해주는 함수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옵션에 따라 다른 동작을 하도록 분기 처리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의 명령어를 바꿔주고 전역 재설치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간단한 콘솔 명령어 만들기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07ED39-B7FD-43EF-8FDF-5EEF64CD8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45" y="3544214"/>
            <a:ext cx="1996566" cy="17282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7D07F81-3902-4A1C-8D6D-AE23F31AE6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1325" y="3544214"/>
            <a:ext cx="31813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5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11.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단계적 명령어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template.js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를 다음과 같이 수정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  <a:hlinkClick r:id="rId2"/>
              </a:rPr>
              <a:t>https://github.com/ZeroCho/nodejs-book/blob/master/ch14/14.1/node-cli/template.js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입력하지 않는 경우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readline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모듈로 단계적으로 질문을 해 옵션을 외울 필요가 없도록 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입력하는 경우 예전과 마찬가지로 동작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dirAnswer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nameAnswer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typeAnswer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각각 디렉터리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파일명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템플릿 종류에 대해 사용자 입력을 받는 함수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코드의 순서가 역순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간단한 콘솔 명령어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F68C83-B09F-4B3F-BD4E-1A6526110D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580" y="3959803"/>
            <a:ext cx="2822743" cy="10861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3D23513-2574-434F-B552-0C2127416F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1260" y="3947463"/>
            <a:ext cx="4350409" cy="146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6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14.2 Commander, Inquirer </a:t>
            </a:r>
            <a:r>
              <a:rPr lang="ko-KR" altLang="en-US" dirty="0"/>
              <a:t>사용하기</a:t>
            </a:r>
          </a:p>
        </p:txBody>
      </p:sp>
    </p:spTree>
    <p:extLst>
      <p:ext uri="{BB962C8B-B14F-4D97-AF65-F5344CB8AC3E}">
        <p14:creationId xmlns:p14="http://schemas.microsoft.com/office/powerpoint/2010/main" val="475402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패키지로 쉽게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CLI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프로그램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에는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CLI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프로그램을 위한 라이브러리가 많이 준비되어 있음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commander(CLI)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inquirer(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사용자와 상호작용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chalk(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콘솔에 컬러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사용해서 예제를 만들어 봄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14.1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프로그램을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commander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inquirer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재작성할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것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chalk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터미널에 색을 입히기 위한 용도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14.2 Commander, Inquirer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사용하기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D2FD91-8C0B-4922-A223-FC5578C9A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187" y="3171403"/>
            <a:ext cx="26574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94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2. commander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4649075" cy="550285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command.js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파일 작성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version: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프로그램의 버전 설정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(--version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또는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-v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확인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usage: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프로그램 사용 방법 기입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(--help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또는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–h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확인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command: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 등록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(template &lt;type&gt;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*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등록함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2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&lt;&gt;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필수 옵션을 의미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2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[]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선택 옵션을 의미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description: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명령어에 대한 설명을 설정하는 메서드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alias: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명령어에 대한 별칭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option: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명령어에 대한 옵션을 등록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2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--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[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값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]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또는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–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&lt;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값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&gt;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형식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2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두 번째 인자는 설명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세 번째 인자는 기본값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Action: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명령어가 실행될 때 수행할 동작 등록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parse: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process.argv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파싱하여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옵션 등록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14.2 Commander, Inquirer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사용하기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BDDB00-B048-488E-A952-85DC9F1C99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3403" y="1465069"/>
            <a:ext cx="3941943" cy="497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51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3. commander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프로그램 실행하기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550285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프로그램 전역 재설치 후 실행해보기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-v, -h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버전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설명 확인 가능하고 필수 옵션도 자동으로 체크해줌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14.2 Commander, Inquirer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사용하기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1D594AE-FA8F-4120-8F32-B76C0D0DCA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497" y="2100479"/>
            <a:ext cx="2143125" cy="29908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4C1B10C-E76D-497A-B6FE-D5008B6F61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7467" y="2113505"/>
            <a:ext cx="4090097" cy="472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83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4. template.js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를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커맨더로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전환하기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550285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command.js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수정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template.js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붙여 넣은 후 첫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require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부분과 끝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program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부분만 수정하면 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14.2 Commander, Inquirer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사용하기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B577F4-53BF-4E15-A03B-45D7B56261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9734" y="2155462"/>
            <a:ext cx="2921410" cy="11668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8D03ED-A6DA-4A29-BE02-5F57C8B5E8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6358" y="2202632"/>
            <a:ext cx="4352276" cy="450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0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600" b="1" dirty="0">
                <a:solidFill>
                  <a:srgbClr val="C00000"/>
                </a:solidFill>
              </a:rPr>
              <a:t>14</a:t>
            </a:r>
            <a:r>
              <a:rPr lang="ko-KR" altLang="en-US" sz="3600" b="1" dirty="0">
                <a:solidFill>
                  <a:srgbClr val="C00000"/>
                </a:solidFill>
              </a:rPr>
              <a:t>장</a:t>
            </a:r>
            <a:endParaRPr lang="ko-KR" alt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2079739" y="1182327"/>
            <a:ext cx="5020017" cy="10452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159893" y="1643183"/>
            <a:ext cx="4824214" cy="1850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14.1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간단한 콘솔 명령어 만들기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14.2  </a:t>
            </a:r>
            <a:r>
              <a:rPr lang="en-US" altLang="ko-KR" sz="2000" b="1" dirty="0">
                <a:ea typeface="KoPub돋움체_Pro Bold" panose="02020603020101020101" pitchFamily="18" charset="-127"/>
              </a:rPr>
              <a:t>Commander, Inquirer 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사용하기</a:t>
            </a:r>
            <a:endParaRPr lang="en-US" altLang="ko-KR" sz="2000" b="1" dirty="0"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14.3  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프로젝트 마무리하기</a:t>
            </a:r>
            <a:endParaRPr lang="en-US" altLang="ko-KR" sz="2000" b="1" dirty="0"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84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5.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전환된 파일 실행하기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550285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명령어들을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커맨더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식으로 전환함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옵션들은 순서를 바꿔서 입력해도 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14.2 Commander, Inquirer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사용하기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5E224F-1227-40F9-AB0B-AD532E168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069" y="2104039"/>
            <a:ext cx="3404346" cy="21549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DDF33E0-A261-41D9-A2B1-86BBC13794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0224" y="4235498"/>
            <a:ext cx="3635501" cy="77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65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6. inquirer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550285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여전히 옵션들을 외워야 하는 불편함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inquirer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상호 작용 추가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14.2 Commander, Inquirer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사용하기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3E1FE9-18DB-476F-99F4-EF29D2CAE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995" y="2046433"/>
            <a:ext cx="2354865" cy="11125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D59CB64-E63B-41B6-A2D0-89E015BFE0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2811" y="983465"/>
            <a:ext cx="2553469" cy="96320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F6692FC-BA83-4F63-8076-65E2E44380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1572" y="1901031"/>
            <a:ext cx="3841612" cy="486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97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7. inquirer API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5502853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readline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보다 간결해짐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커맨더의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액션이 실행되지 않은 경우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triggered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false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inquirer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실행됨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prompt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메서드로 상호작용 창 띄울 수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2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type: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질문의 종류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 input, checkbox, list, password, confirm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등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2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예제에서는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input(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평범한 답변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list(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다중 택일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confirm(Yes or No)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사용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2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name: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질문의 이름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답변 객체 속성명으로 질문의 이름을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속성 값으로 질문의 답을 가짐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2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message: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사용자에게 표시되는 문자열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여기에 질문을 적음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2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choices: type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checkbox, list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등인 경우 선택지를 넣는 곳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배열로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2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default: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답 적지 않았을 때 기본값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예제에서는 질문 네 개를 연달아 하고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질문의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name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type, name, directory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라서 각각의 답변이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answers.type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answers.name,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answers.director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들어 있음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14.2 Commander, Inquirer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사용하기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60A950-0C41-4E85-A545-8337EEA0B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9179" y="4991100"/>
            <a:ext cx="3819525" cy="18669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C6A9F7-121F-47AE-9C89-8DF6CC0A66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9283" y="4991100"/>
            <a:ext cx="32575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98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8. chalk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550285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콘솔에 색을 추가함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소스 코드는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hlinkClick r:id="rId2"/>
              </a:rPr>
              <a:t>https://github.com/ZeroCho/nodejs-book/blob/master/ch14/14.2/node-cli/command.js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console.log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console.error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chalk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적용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문자열을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chalk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객체의 메서드로 감싸면 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chalk.green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chalk.yellow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chalk.red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등등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chalk.rgb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(12, 34, 56)(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문자열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또는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chalk.hex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(‘#123456’)(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텍스트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 가능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배경색도 지정 가능해서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chalk.bgGreen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chalk.bgYellow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chalk.bgRgb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chalk.bgHex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동시에 지정하려면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chalk.red.bgBlue.bold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처럼 하면 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14.2 Commander, Inquirer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사용하기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00D6F9-3056-4E70-92DA-2830CE9931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580" y="4266021"/>
            <a:ext cx="4788798" cy="259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42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9.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프로그램을 공유하고 싶다면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?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550285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만든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CLI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프로그램을 공유하고 싶다면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장의 과정대로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에 배포하면 됨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다른 사용자가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npm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–g &lt;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패키지명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&gt;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한다면 다운로드 받아 사용할 수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14.2 Commander, Inquirer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사용하기</a:t>
            </a:r>
          </a:p>
        </p:txBody>
      </p:sp>
    </p:spTree>
    <p:extLst>
      <p:ext uri="{BB962C8B-B14F-4D97-AF65-F5344CB8AC3E}">
        <p14:creationId xmlns:p14="http://schemas.microsoft.com/office/powerpoint/2010/main" val="215868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14.1 </a:t>
            </a:r>
            <a:r>
              <a:rPr lang="ko-KR" altLang="en-US" dirty="0"/>
              <a:t>간단한 콘솔 명령어 만들기</a:t>
            </a:r>
          </a:p>
        </p:txBody>
      </p:sp>
    </p:spTree>
    <p:extLst>
      <p:ext uri="{BB962C8B-B14F-4D97-AF65-F5344CB8AC3E}">
        <p14:creationId xmlns:p14="http://schemas.microsoft.com/office/powerpoint/2010/main" val="208554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CLI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CLI(Command Line Interface)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기반 노드 프로그램을 제작해보기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콘솔 창을 통해서 프로그램을 수행하는 환경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반대 개념으로는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GUI(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그래픽 유저 인터페이스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리눅스의 셸이나 브라우저 콘솔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 프롬프트 등이 대표적인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CLI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방식 소프트웨어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개발자에게는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CLI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툴이 더 효율적일 때가 많음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간단한 콘솔 명령어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4BE808-517E-44BA-8CF7-65D349A4CD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973" y="3140965"/>
            <a:ext cx="74485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9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콘솔 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노드 파일을 실행할 때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node [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파일명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]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명령어를 콘솔에 입력함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나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npm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nodemon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처럼 콘솔에서 입력하여 어떠한 동작을 수행하는 명령어를 콘솔 명령어라고 부름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npm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명령어는 노드를 설치해야만 사용할 수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nodemon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rimraf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같은 명령어는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npm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i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–g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옵션으로 설치하면 명령어로 사용 가능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명과 콘솔 명령어를 다르게 만들 수도 있음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sequelize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-cli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sequelize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 사용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이러한 명령어를 만드는 게 이 장의 목표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간단한 콘솔 명령어 만들기</a:t>
            </a:r>
          </a:p>
        </p:txBody>
      </p:sp>
    </p:spTree>
    <p:extLst>
      <p:ext uri="{BB962C8B-B14F-4D97-AF65-F5344CB8AC3E}">
        <p14:creationId xmlns:p14="http://schemas.microsoft.com/office/powerpoint/2010/main" val="3777426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3.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프로젝트 시작하기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node-cli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폴더 안에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과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index.js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생성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index.js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첫 줄의 주석에 주목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윈도에서는 의미 없음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리눅스나 맥 같은 유닉스 기반 운영체제에서는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usr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/bin/env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등록된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이 파일을 실행하라는 뜻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간단한 콘솔 명령어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9F3DDC-CFDF-4213-8A7B-4CF7C062A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676525"/>
            <a:ext cx="37147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7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4. CLI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프로그램으로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에 다음 줄을 추가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bin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속성이 콘솔 명령어와 해당 명령어 호출 시 실행 파일을 설정하는 객체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콘솔 명령어는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cli,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실행 파일은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index.js</a:t>
            </a: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간단한 콘솔 명령어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08BCA0-E801-4CD9-A0A0-68AF41020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187" y="2507288"/>
            <a:ext cx="23622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87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5.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콘솔 명령어 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i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-g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 설치 후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cli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 실행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보통 전역 설치할 때는 패키지 명을 입력하지만 현재 패키지를 전역 설치할 때는 적지 않음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리눅스나 맥에서는 명령어 앞에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sudo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붙여야 할 수도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전역 설치한 것이기 때문에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node_modules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생기지 않음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간단한 콘솔 명령어 만들기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0F2AD4-35B7-4BD5-B670-91F949954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914" y="2182537"/>
            <a:ext cx="4286250" cy="13811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CAF8926-161C-4639-83A7-C368E9A651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726" y="4490578"/>
            <a:ext cx="15144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5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6.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명령어에 옵션 붙이기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process.argv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 명령어에 어떤 옵션이 주어졌는지 확인 가능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(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배열로 표시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)</a:t>
            </a: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코드가 바뀔 때마다 전역 설치할 필요는 없음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package.json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내용이 바뀌면 다시 전역 설치해야 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배열의 첫 요소는 노드의 경로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두 번째 요소는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cli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명령어의 경로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나머지는 옵션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간단한 콘솔 명령어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F6FD3C-39E4-45C6-9FF8-52EF512A89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59" y="1758397"/>
            <a:ext cx="3724275" cy="1133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29E946-302E-4EDC-8B1C-06D670138A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581" y="4024490"/>
            <a:ext cx="6106342" cy="12804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17F83AD-B292-44BC-ADB0-4FDE961946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3187" y="5252099"/>
            <a:ext cx="979319" cy="130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739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13015</TotalTime>
  <Words>1163</Words>
  <Application>Microsoft Office PowerPoint</Application>
  <PresentationFormat>화면 슬라이드 쇼(4:3)</PresentationFormat>
  <Paragraphs>154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1_Office Theme</vt:lpstr>
      <vt:lpstr>2_Office Theme</vt:lpstr>
      <vt:lpstr>14장</vt:lpstr>
      <vt:lpstr>14장</vt:lpstr>
      <vt:lpstr>14.1 간단한 콘솔 명령어 만들기</vt:lpstr>
      <vt:lpstr>1. CLI</vt:lpstr>
      <vt:lpstr>2. 콘솔 명령어</vt:lpstr>
      <vt:lpstr>3. 프로젝트 시작하기</vt:lpstr>
      <vt:lpstr>4. CLI 프로그램으로 만들기</vt:lpstr>
      <vt:lpstr>5. 콘솔 명령어 사용하기</vt:lpstr>
      <vt:lpstr>6. 명령어에 옵션 붙이기</vt:lpstr>
      <vt:lpstr>7. 사용자로부터 입력 받기</vt:lpstr>
      <vt:lpstr>8. 콘솔 내용 지우기</vt:lpstr>
      <vt:lpstr>9. 템플릿을 만들어주는 명령어 만들기</vt:lpstr>
      <vt:lpstr>10. 템플릿을 만들어주는 명령어 만들기</vt:lpstr>
      <vt:lpstr>11. 단계적 명령어 만들기</vt:lpstr>
      <vt:lpstr>14.2 Commander, Inquirer 사용하기</vt:lpstr>
      <vt:lpstr>1. 패키지로 쉽게 CLI 프로그램 만들기</vt:lpstr>
      <vt:lpstr>2. commander 사용하기</vt:lpstr>
      <vt:lpstr>3. commander 프로그램 실행하기</vt:lpstr>
      <vt:lpstr>4. template.js를 커맨더로 전환하기</vt:lpstr>
      <vt:lpstr>5. 전환된 파일 실행하기</vt:lpstr>
      <vt:lpstr>6. inquirer 사용하기</vt:lpstr>
      <vt:lpstr>7. inquirer API</vt:lpstr>
      <vt:lpstr>8. chalk</vt:lpstr>
      <vt:lpstr>9. 프로그램을 공유하고 싶다면?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조 현영</cp:lastModifiedBy>
  <cp:revision>332</cp:revision>
  <cp:lastPrinted>2016-08-10T06:58:55Z</cp:lastPrinted>
  <dcterms:created xsi:type="dcterms:W3CDTF">2013-04-05T19:58:06Z</dcterms:created>
  <dcterms:modified xsi:type="dcterms:W3CDTF">2020-09-25T08:35:34Z</dcterms:modified>
</cp:coreProperties>
</file>