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7"/>
  </p:notesMasterIdLst>
  <p:handoutMasterIdLst>
    <p:handoutMasterId r:id="rId48"/>
  </p:handoutMasterIdLst>
  <p:sldIdLst>
    <p:sldId id="267" r:id="rId3"/>
    <p:sldId id="273" r:id="rId4"/>
    <p:sldId id="272" r:id="rId5"/>
    <p:sldId id="283" r:id="rId6"/>
    <p:sldId id="285" r:id="rId7"/>
    <p:sldId id="306" r:id="rId8"/>
    <p:sldId id="307" r:id="rId9"/>
    <p:sldId id="308" r:id="rId10"/>
    <p:sldId id="309" r:id="rId11"/>
    <p:sldId id="310" r:id="rId12"/>
    <p:sldId id="288" r:id="rId13"/>
    <p:sldId id="289" r:id="rId14"/>
    <p:sldId id="311" r:id="rId15"/>
    <p:sldId id="312" r:id="rId16"/>
    <p:sldId id="313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42" r:id="rId26"/>
    <p:sldId id="341" r:id="rId27"/>
    <p:sldId id="324" r:id="rId28"/>
    <p:sldId id="325" r:id="rId29"/>
    <p:sldId id="326" r:id="rId30"/>
    <p:sldId id="327" r:id="rId31"/>
    <p:sldId id="329" r:id="rId32"/>
    <p:sldId id="328" r:id="rId33"/>
    <p:sldId id="330" r:id="rId34"/>
    <p:sldId id="331" r:id="rId35"/>
    <p:sldId id="343" r:id="rId36"/>
    <p:sldId id="332" r:id="rId37"/>
    <p:sldId id="294" r:id="rId38"/>
    <p:sldId id="295" r:id="rId39"/>
    <p:sldId id="334" r:id="rId40"/>
    <p:sldId id="335" r:id="rId41"/>
    <p:sldId id="336" r:id="rId42"/>
    <p:sldId id="337" r:id="rId43"/>
    <p:sldId id="339" r:id="rId44"/>
    <p:sldId id="338" r:id="rId45"/>
    <p:sldId id="340" r:id="rId4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9" autoAdjust="0"/>
    <p:restoredTop sz="94660"/>
  </p:normalViewPr>
  <p:slideViewPr>
    <p:cSldViewPr showGuides="1">
      <p:cViewPr>
        <p:scale>
          <a:sx n="150" d="100"/>
          <a:sy n="150" d="100"/>
        </p:scale>
        <p:origin x="108" y="-546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8/6/2020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8/6/2020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8/6/2020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8/6/2020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8/6/2020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2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310FE-1BAB-485A-84D2-D72F97DCF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" y="0"/>
            <a:ext cx="9119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run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 호출 스택에서 실행되고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완료 후 호출 스택에서 나감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루프는 태스크 큐에 다음 함수가 들어올 때까지 계속 대기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태스크 큐는 실제로 여러 개고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태스크 큐들과 함수들 간의 순서를 이벤트 루프가 결정함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643DCD-0275-414B-9812-1DA0EF727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37" y="1451528"/>
            <a:ext cx="61912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5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2.2 ES2015+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98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const, let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ES2015 </a:t>
            </a:r>
            <a:r>
              <a:rPr lang="ko-KR" altLang="en-US" dirty="0"/>
              <a:t>이전에는 </a:t>
            </a:r>
            <a:r>
              <a:rPr lang="en-US" altLang="ko-KR" dirty="0"/>
              <a:t>var</a:t>
            </a:r>
            <a:r>
              <a:rPr lang="ko-KR" altLang="en-US" dirty="0"/>
              <a:t>로 변수를 선언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/>
              <a:t>ES2015</a:t>
            </a:r>
            <a:r>
              <a:rPr lang="ko-KR" altLang="en-US" dirty="0"/>
              <a:t>부터는 </a:t>
            </a:r>
            <a:r>
              <a:rPr lang="en-US" altLang="ko-KR" dirty="0"/>
              <a:t>const</a:t>
            </a:r>
            <a:r>
              <a:rPr lang="ko-KR" altLang="en-US" dirty="0"/>
              <a:t>와 </a:t>
            </a:r>
            <a:r>
              <a:rPr lang="en-US" altLang="ko-KR" dirty="0"/>
              <a:t>let</a:t>
            </a:r>
            <a:r>
              <a:rPr lang="ko-KR" altLang="en-US" dirty="0"/>
              <a:t>이 대체</a:t>
            </a:r>
            <a:endParaRPr lang="en-US" altLang="ko-KR" dirty="0"/>
          </a:p>
          <a:p>
            <a:pPr lvl="1"/>
            <a:r>
              <a:rPr lang="ko-KR" altLang="en-US" dirty="0"/>
              <a:t>가장 큰 차이점</a:t>
            </a:r>
            <a:r>
              <a:rPr lang="en-US" altLang="ko-KR" dirty="0"/>
              <a:t>: </a:t>
            </a:r>
            <a:r>
              <a:rPr lang="ko-KR" altLang="en-US" dirty="0"/>
              <a:t>블록 </a:t>
            </a:r>
            <a:r>
              <a:rPr lang="ko-KR" altLang="en-US" dirty="0" err="1"/>
              <a:t>스코프</a:t>
            </a:r>
            <a:r>
              <a:rPr lang="en-US" altLang="ko-KR" dirty="0"/>
              <a:t>(var</a:t>
            </a:r>
            <a:r>
              <a:rPr lang="ko-KR" altLang="en-US" dirty="0"/>
              <a:t>은 함수 </a:t>
            </a:r>
            <a:r>
              <a:rPr lang="ko-KR" altLang="en-US" dirty="0" err="1"/>
              <a:t>스코프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</a:t>
            </a:r>
            <a:r>
              <a:rPr lang="en-US" altLang="ko-KR" dirty="0"/>
              <a:t>: </a:t>
            </a:r>
            <a:r>
              <a:rPr lang="ko-KR" altLang="en-US" dirty="0"/>
              <a:t>함수 </a:t>
            </a:r>
            <a:r>
              <a:rPr lang="ko-KR" altLang="en-US" dirty="0" err="1"/>
              <a:t>스코프</a:t>
            </a:r>
            <a:r>
              <a:rPr lang="en-US" altLang="ko-KR" dirty="0"/>
              <a:t>(function() {}</a:t>
            </a:r>
            <a:r>
              <a:rPr lang="ko-KR" altLang="en-US" dirty="0"/>
              <a:t>이 </a:t>
            </a:r>
            <a:r>
              <a:rPr lang="ko-KR" altLang="en-US" dirty="0" err="1"/>
              <a:t>스코프의</a:t>
            </a:r>
            <a:r>
              <a:rPr lang="ko-KR" altLang="en-US" dirty="0"/>
              <a:t> 기준점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다른 언어와는 달리 </a:t>
            </a:r>
            <a:r>
              <a:rPr lang="en-US" altLang="ko-KR" dirty="0"/>
              <a:t>if</a:t>
            </a:r>
            <a:r>
              <a:rPr lang="ko-KR" altLang="en-US" dirty="0"/>
              <a:t>나 </a:t>
            </a:r>
            <a:r>
              <a:rPr lang="en-US" altLang="ko-KR" dirty="0"/>
              <a:t>for, while</a:t>
            </a:r>
            <a:r>
              <a:rPr lang="ko-KR" altLang="en-US" dirty="0"/>
              <a:t>은 영향을 미치지 못함</a:t>
            </a:r>
            <a:endParaRPr lang="en-US" altLang="ko-KR" dirty="0"/>
          </a:p>
          <a:p>
            <a:pPr lvl="1"/>
            <a:r>
              <a:rPr lang="en-US" altLang="ko-KR" dirty="0"/>
              <a:t>const</a:t>
            </a:r>
            <a:r>
              <a:rPr lang="ko-KR" altLang="en-US" dirty="0"/>
              <a:t>와 </a:t>
            </a:r>
            <a:r>
              <a:rPr lang="en-US" altLang="ko-KR" dirty="0"/>
              <a:t>let</a:t>
            </a:r>
            <a:r>
              <a:rPr lang="ko-KR" altLang="en-US" dirty="0"/>
              <a:t>은 함수 및 블록</a:t>
            </a:r>
            <a:r>
              <a:rPr lang="en-US" altLang="ko-KR" dirty="0"/>
              <a:t>({})</a:t>
            </a:r>
            <a:r>
              <a:rPr lang="ko-KR" altLang="en-US" dirty="0"/>
              <a:t>에도 별도의 </a:t>
            </a:r>
            <a:r>
              <a:rPr lang="ko-KR" altLang="en-US" dirty="0" err="1"/>
              <a:t>스코프를</a:t>
            </a:r>
            <a:r>
              <a:rPr lang="ko-KR" altLang="en-US" dirty="0"/>
              <a:t> 가짐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59F01E-8A50-43CE-BDFE-7A8B8E2F6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2483366"/>
            <a:ext cx="5242237" cy="2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4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const, let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const</a:t>
            </a:r>
            <a:r>
              <a:rPr lang="ko-KR" altLang="en-US" dirty="0"/>
              <a:t>는 상수</a:t>
            </a:r>
            <a:endParaRPr lang="en-US" altLang="ko-KR" dirty="0"/>
          </a:p>
          <a:p>
            <a:pPr lvl="1"/>
            <a:r>
              <a:rPr lang="ko-KR" altLang="en-US" dirty="0"/>
              <a:t>상수에 할당한 값은 다른 값으로 변경 불가</a:t>
            </a:r>
            <a:endParaRPr lang="en-US" altLang="ko-KR" dirty="0"/>
          </a:p>
          <a:p>
            <a:pPr lvl="1"/>
            <a:r>
              <a:rPr lang="ko-KR" altLang="en-US" dirty="0"/>
              <a:t>변경하고자 할 때는 </a:t>
            </a:r>
            <a:r>
              <a:rPr lang="en-US" altLang="ko-KR" dirty="0"/>
              <a:t>let</a:t>
            </a:r>
            <a:r>
              <a:rPr lang="ko-KR" altLang="en-US" dirty="0"/>
              <a:t>으로 변수 선언</a:t>
            </a:r>
            <a:endParaRPr lang="en-US" altLang="ko-KR" dirty="0"/>
          </a:p>
          <a:p>
            <a:pPr lvl="1"/>
            <a:r>
              <a:rPr lang="ko-KR" altLang="en-US" dirty="0"/>
              <a:t>상수 선언 시부터 초기화가 필요함</a:t>
            </a:r>
            <a:endParaRPr lang="en-US" altLang="ko-KR" dirty="0"/>
          </a:p>
          <a:p>
            <a:pPr lvl="1"/>
            <a:r>
              <a:rPr lang="ko-KR" altLang="en-US" dirty="0"/>
              <a:t>초기화를 하지 않고 선언하면 에러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A947F1-BC7E-4C06-A842-2F3E3FB69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24" y="1355147"/>
            <a:ext cx="6587139" cy="19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9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템플릿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합칠 때 </a:t>
            </a:r>
            <a:r>
              <a:rPr lang="en-US" altLang="ko-KR" dirty="0"/>
              <a:t>+</a:t>
            </a:r>
            <a:r>
              <a:rPr lang="ko-KR" altLang="en-US" dirty="0"/>
              <a:t> 기호때문에 지저분함</a:t>
            </a:r>
            <a:endParaRPr lang="en-US" altLang="ko-KR" dirty="0"/>
          </a:p>
          <a:p>
            <a:pPr lvl="1"/>
            <a:r>
              <a:rPr lang="en-US" altLang="ko-KR" dirty="0"/>
              <a:t>ES2015</a:t>
            </a:r>
            <a:r>
              <a:rPr lang="ko-KR" altLang="en-US" dirty="0"/>
              <a:t>부터는 </a:t>
            </a:r>
            <a:r>
              <a:rPr lang="en-US" altLang="ko-KR" dirty="0"/>
              <a:t>` (</a:t>
            </a:r>
            <a:r>
              <a:rPr lang="ko-KR" altLang="en-US" dirty="0" err="1"/>
              <a:t>백틱</a:t>
            </a:r>
            <a:r>
              <a:rPr lang="en-US" altLang="ko-KR" dirty="0"/>
              <a:t>)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r>
              <a:rPr lang="ko-KR" altLang="en-US" dirty="0" err="1"/>
              <a:t>백틱</a:t>
            </a:r>
            <a:r>
              <a:rPr lang="ko-KR" altLang="en-US" dirty="0"/>
              <a:t> 문자열 안에 </a:t>
            </a:r>
            <a:r>
              <a:rPr lang="en-US" altLang="ko-KR" dirty="0"/>
              <a:t>${</a:t>
            </a:r>
            <a:r>
              <a:rPr lang="ko-KR" altLang="en-US" dirty="0"/>
              <a:t>변수</a:t>
            </a:r>
            <a:r>
              <a:rPr lang="en-US" altLang="ko-KR" dirty="0"/>
              <a:t>} </a:t>
            </a:r>
            <a:r>
              <a:rPr lang="ko-KR" altLang="en-US" dirty="0"/>
              <a:t>처럼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BAC14E5-F935-4414-BF97-14A5161E180B}"/>
              </a:ext>
            </a:extLst>
          </p:cNvPr>
          <p:cNvSpPr/>
          <p:nvPr/>
        </p:nvSpPr>
        <p:spPr>
          <a:xfrm>
            <a:off x="3304646" y="4177891"/>
            <a:ext cx="518463" cy="541241"/>
          </a:xfrm>
          <a:prstGeom prst="downArrow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5BE92D-B26F-4FA0-8F4C-0185D7C0B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2507288"/>
            <a:ext cx="6067425" cy="15371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3B2CC9-78E2-4751-B6B3-742481204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413" y="4824767"/>
            <a:ext cx="5393584" cy="15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9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객체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리터럴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ES5</a:t>
            </a:r>
            <a:r>
              <a:rPr lang="ko-KR" altLang="en-US" dirty="0"/>
              <a:t> 시절의 객체 표현 방법</a:t>
            </a:r>
            <a:endParaRPr lang="en-US" altLang="ko-KR" dirty="0"/>
          </a:p>
          <a:p>
            <a:pPr lvl="1"/>
            <a:r>
              <a:rPr lang="ko-KR" altLang="en-US" dirty="0"/>
              <a:t>속성 표현 방식에 주목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71416F-77CF-4338-A258-679632F93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981" y="2104039"/>
            <a:ext cx="3868661" cy="40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객체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리터럴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훨씬 간결한 문법으로 객체 </a:t>
            </a:r>
            <a:r>
              <a:rPr lang="ko-KR" altLang="en-US" dirty="0" err="1"/>
              <a:t>리터럴</a:t>
            </a:r>
            <a:r>
              <a:rPr lang="ko-KR" altLang="en-US" dirty="0"/>
              <a:t> 표현 가능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객체의 메서드에 </a:t>
            </a:r>
            <a:r>
              <a:rPr lang="en-US" altLang="ko-KR" dirty="0"/>
              <a:t>:function</a:t>
            </a:r>
            <a:r>
              <a:rPr lang="ko-KR" altLang="en-US" dirty="0"/>
              <a:t>을 붙이지 않아도 됨</a:t>
            </a:r>
            <a:endParaRPr lang="en-US" altLang="ko-KR" dirty="0"/>
          </a:p>
          <a:p>
            <a:pPr lvl="1"/>
            <a:r>
              <a:rPr lang="en-US" altLang="ko-KR" dirty="0"/>
              <a:t> { </a:t>
            </a:r>
            <a:r>
              <a:rPr lang="en-US" altLang="ko-KR" dirty="0" err="1"/>
              <a:t>sayNode</a:t>
            </a:r>
            <a:r>
              <a:rPr lang="en-US" altLang="ko-KR" dirty="0"/>
              <a:t>: </a:t>
            </a:r>
            <a:r>
              <a:rPr lang="en-US" altLang="ko-KR" dirty="0" err="1"/>
              <a:t>sayNode</a:t>
            </a:r>
            <a:r>
              <a:rPr lang="en-US" altLang="ko-KR" dirty="0"/>
              <a:t> }</a:t>
            </a:r>
            <a:r>
              <a:rPr lang="ko-KR" altLang="en-US" dirty="0"/>
              <a:t>와 같은 것을</a:t>
            </a:r>
            <a:r>
              <a:rPr lang="en-US" altLang="ko-KR" dirty="0"/>
              <a:t> { </a:t>
            </a:r>
            <a:r>
              <a:rPr lang="en-US" altLang="ko-KR" dirty="0" err="1"/>
              <a:t>sayNode</a:t>
            </a:r>
            <a:r>
              <a:rPr lang="en-US" altLang="ko-KR" dirty="0"/>
              <a:t> }</a:t>
            </a:r>
            <a:r>
              <a:rPr lang="ko-KR" altLang="en-US" dirty="0"/>
              <a:t>로 축약 가능</a:t>
            </a:r>
            <a:endParaRPr lang="en-US" altLang="ko-KR" dirty="0"/>
          </a:p>
          <a:p>
            <a:pPr lvl="1"/>
            <a:r>
              <a:rPr lang="en-US" altLang="ko-KR" dirty="0"/>
              <a:t> [</a:t>
            </a:r>
            <a:r>
              <a:rPr lang="ko-KR" altLang="en-US" dirty="0"/>
              <a:t>변수 </a:t>
            </a:r>
            <a:r>
              <a:rPr lang="en-US" altLang="ko-KR" dirty="0"/>
              <a:t>+ </a:t>
            </a:r>
            <a:r>
              <a:rPr lang="ko-KR" altLang="en-US" dirty="0"/>
              <a:t>값</a:t>
            </a:r>
            <a:r>
              <a:rPr lang="en-US" altLang="ko-KR" dirty="0"/>
              <a:t>] </a:t>
            </a:r>
            <a:r>
              <a:rPr lang="ko-KR" altLang="en-US" dirty="0"/>
              <a:t>등으로 동적 속성명을 객체 속성 명으로 사용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FD8298-33C0-43F3-AAB7-FD7821C5E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9" y="2737716"/>
            <a:ext cx="45339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51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/>
              <a:t>화살표 함수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add1, add2, add3, add4</a:t>
            </a:r>
            <a:r>
              <a:rPr lang="ko-KR" altLang="en-US" dirty="0"/>
              <a:t>는 같은 기능을 하는 함수</a:t>
            </a:r>
            <a:endParaRPr lang="en-US" altLang="ko-KR" dirty="0"/>
          </a:p>
          <a:p>
            <a:pPr lvl="1"/>
            <a:r>
              <a:rPr lang="en-US" altLang="ko-KR" dirty="0"/>
              <a:t> add2: add1</a:t>
            </a:r>
            <a:r>
              <a:rPr lang="ko-KR" altLang="en-US" dirty="0"/>
              <a:t>을 화살표 함수로 나타낼 수 있음</a:t>
            </a:r>
            <a:endParaRPr lang="en-US" altLang="ko-KR" dirty="0"/>
          </a:p>
          <a:p>
            <a:pPr lvl="1"/>
            <a:r>
              <a:rPr lang="en-US" altLang="ko-KR" dirty="0"/>
              <a:t> add3: </a:t>
            </a:r>
            <a:r>
              <a:rPr lang="ko-KR" altLang="en-US" dirty="0"/>
              <a:t>함수의 본문이 </a:t>
            </a:r>
            <a:r>
              <a:rPr lang="en-US" altLang="ko-KR" dirty="0"/>
              <a:t>return</a:t>
            </a:r>
            <a:r>
              <a:rPr lang="ko-KR" altLang="en-US" dirty="0"/>
              <a:t>만 있는 경우</a:t>
            </a:r>
            <a:r>
              <a:rPr lang="en-US" altLang="ko-KR" dirty="0"/>
              <a:t> return </a:t>
            </a:r>
            <a:r>
              <a:rPr lang="ko-KR" altLang="en-US" dirty="0"/>
              <a:t>생략</a:t>
            </a:r>
            <a:endParaRPr lang="en-US" altLang="ko-KR" dirty="0"/>
          </a:p>
          <a:p>
            <a:pPr lvl="1"/>
            <a:r>
              <a:rPr lang="en-US" altLang="ko-KR" dirty="0"/>
              <a:t> add4: return</a:t>
            </a:r>
            <a:r>
              <a:rPr lang="ko-KR" altLang="en-US" dirty="0"/>
              <a:t>이 생략된 함수의 본문을 소괄호로 감싸줄 수 있음</a:t>
            </a:r>
            <a:endParaRPr lang="en-US" altLang="ko-KR" dirty="0"/>
          </a:p>
          <a:p>
            <a:pPr lvl="1"/>
            <a:r>
              <a:rPr lang="en-US" altLang="ko-KR" dirty="0"/>
              <a:t>not1</a:t>
            </a:r>
            <a:r>
              <a:rPr lang="ko-KR" altLang="en-US" dirty="0"/>
              <a:t>과 </a:t>
            </a:r>
            <a:r>
              <a:rPr lang="en-US" altLang="ko-KR" dirty="0"/>
              <a:t>not2</a:t>
            </a:r>
            <a:r>
              <a:rPr lang="ko-KR" altLang="en-US" dirty="0"/>
              <a:t>도 같은 기능을 함</a:t>
            </a:r>
            <a:r>
              <a:rPr lang="en-US" altLang="ko-KR" dirty="0"/>
              <a:t>(</a:t>
            </a:r>
            <a:r>
              <a:rPr lang="ko-KR" altLang="en-US" dirty="0"/>
              <a:t>매개변수 하나일 때 괄호 생략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7821C7-2034-4C0E-BC6E-E0FFCB4B3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603" y="2737716"/>
            <a:ext cx="2460009" cy="40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/>
              <a:t>화살표 함수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화살표 함수가 기존 </a:t>
            </a:r>
            <a:r>
              <a:rPr lang="en-US" altLang="ko-KR" dirty="0"/>
              <a:t>function() {}</a:t>
            </a:r>
            <a:r>
              <a:rPr lang="ko-KR" altLang="en-US" dirty="0"/>
              <a:t>을 대체하는 건 아님</a:t>
            </a:r>
            <a:r>
              <a:rPr lang="en-US" altLang="ko-KR" dirty="0"/>
              <a:t>(this</a:t>
            </a:r>
            <a:r>
              <a:rPr lang="ko-KR" altLang="en-US" dirty="0"/>
              <a:t>가 달라짐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logFriends</a:t>
            </a:r>
            <a:r>
              <a:rPr lang="ko-KR" altLang="en-US" dirty="0"/>
              <a:t> 메서드의 </a:t>
            </a:r>
            <a:r>
              <a:rPr lang="en-US" altLang="ko-KR" dirty="0"/>
              <a:t>this </a:t>
            </a:r>
            <a:r>
              <a:rPr lang="ko-KR" altLang="en-US" dirty="0"/>
              <a:t>값에 주목</a:t>
            </a:r>
            <a:endParaRPr lang="en-US" altLang="ko-KR" dirty="0"/>
          </a:p>
          <a:p>
            <a:pPr lvl="1"/>
            <a:r>
              <a:rPr lang="en-US" altLang="ko-KR" dirty="0" err="1"/>
              <a:t>forEach</a:t>
            </a:r>
            <a:r>
              <a:rPr lang="ko-KR" altLang="en-US" dirty="0"/>
              <a:t>의 </a:t>
            </a:r>
            <a:r>
              <a:rPr lang="en-US" altLang="ko-KR" dirty="0"/>
              <a:t>function</a:t>
            </a:r>
            <a:r>
              <a:rPr lang="ko-KR" altLang="en-US" dirty="0"/>
              <a:t>의 </a:t>
            </a:r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 err="1"/>
              <a:t>logFriends</a:t>
            </a:r>
            <a:r>
              <a:rPr lang="ko-KR" altLang="en-US" dirty="0"/>
              <a:t>의 </a:t>
            </a:r>
            <a:r>
              <a:rPr lang="en-US" altLang="ko-KR" dirty="0"/>
              <a:t>this</a:t>
            </a:r>
            <a:r>
              <a:rPr lang="ko-KR" altLang="en-US" dirty="0"/>
              <a:t>는 다름</a:t>
            </a:r>
            <a:endParaRPr lang="en-US" altLang="ko-KR" dirty="0"/>
          </a:p>
          <a:p>
            <a:pPr lvl="1"/>
            <a:r>
              <a:rPr lang="en-US" altLang="ko-KR" dirty="0"/>
              <a:t>that</a:t>
            </a:r>
            <a:r>
              <a:rPr lang="ko-KR" altLang="en-US" dirty="0"/>
              <a:t>이라는 중간 변수를 이용해서 </a:t>
            </a:r>
            <a:r>
              <a:rPr lang="en-US" altLang="ko-KR" dirty="0" err="1"/>
              <a:t>logFriends</a:t>
            </a:r>
            <a:r>
              <a:rPr lang="ko-KR" altLang="en-US" dirty="0"/>
              <a:t>의 </a:t>
            </a:r>
            <a:r>
              <a:rPr lang="en-US" altLang="ko-KR" dirty="0"/>
              <a:t>this</a:t>
            </a:r>
            <a:r>
              <a:rPr lang="ko-KR" altLang="en-US" dirty="0"/>
              <a:t>를 전달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849BFF-432A-4E9D-B0AF-BAB79C0A9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2" y="1166141"/>
            <a:ext cx="6451984" cy="33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6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/>
              <a:t>화살표 함수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forEach</a:t>
            </a:r>
            <a:r>
              <a:rPr lang="ko-KR" altLang="en-US" dirty="0"/>
              <a:t>의 인자로 화살표 함수가 들어간 것에 주목</a:t>
            </a:r>
            <a:endParaRPr lang="en-US" altLang="ko-KR" dirty="0"/>
          </a:p>
          <a:p>
            <a:pPr lvl="1"/>
            <a:r>
              <a:rPr lang="en-US" altLang="ko-KR" dirty="0" err="1"/>
              <a:t>forEach</a:t>
            </a:r>
            <a:r>
              <a:rPr lang="ko-KR" altLang="en-US" dirty="0"/>
              <a:t>의 화살표함수의 </a:t>
            </a:r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 err="1"/>
              <a:t>logFriends</a:t>
            </a:r>
            <a:r>
              <a:rPr lang="ko-KR" altLang="en-US" dirty="0"/>
              <a:t>의 </a:t>
            </a:r>
            <a:r>
              <a:rPr lang="en-US" altLang="ko-KR" dirty="0"/>
              <a:t>this</a:t>
            </a:r>
            <a:r>
              <a:rPr lang="ko-KR" altLang="en-US" dirty="0"/>
              <a:t>가 </a:t>
            </a:r>
            <a:r>
              <a:rPr lang="ko-KR" altLang="en-US" dirty="0" err="1"/>
              <a:t>같아짐</a:t>
            </a:r>
            <a:endParaRPr lang="en-US" altLang="ko-KR" dirty="0"/>
          </a:p>
          <a:p>
            <a:pPr lvl="1"/>
            <a:r>
              <a:rPr lang="ko-KR" altLang="en-US" dirty="0"/>
              <a:t>화살표 함수는 자신을 포함하는 함수의 </a:t>
            </a:r>
            <a:r>
              <a:rPr lang="en-US" altLang="ko-KR" dirty="0"/>
              <a:t>this</a:t>
            </a:r>
            <a:r>
              <a:rPr lang="ko-KR" altLang="en-US" dirty="0"/>
              <a:t>를 물려받음</a:t>
            </a:r>
            <a:endParaRPr lang="en-US" altLang="ko-KR" dirty="0"/>
          </a:p>
          <a:p>
            <a:pPr lvl="1"/>
            <a:r>
              <a:rPr lang="ko-KR" altLang="en-US" dirty="0"/>
              <a:t>물려받고 싶지 않을 때</a:t>
            </a:r>
            <a:r>
              <a:rPr lang="en-US" altLang="ko-KR" dirty="0"/>
              <a:t>: function() {}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C6D1E6-E0CD-413E-881E-BC5188FCB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291556"/>
            <a:ext cx="4147704" cy="32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2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1850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호출 스택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이벤트 루프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2.2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ES2015+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2.3  </a:t>
            </a:r>
            <a:r>
              <a:rPr lang="ko-KR" altLang="en-US" sz="2000" b="1" dirty="0" err="1">
                <a:ea typeface="KoPub돋움체_Pro Bold" panose="02020603020101020101" pitchFamily="18" charset="-127"/>
              </a:rPr>
              <a:t>프런트엔드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 자바스크립트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구조분해</a:t>
            </a:r>
            <a:r>
              <a:rPr lang="ko-KR" altLang="en-US" dirty="0"/>
              <a:t> 할당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var </a:t>
            </a:r>
            <a:r>
              <a:rPr lang="en-US" altLang="ko-KR" dirty="0" err="1"/>
              <a:t>getCandy</a:t>
            </a:r>
            <a:r>
              <a:rPr lang="ko-KR" altLang="en-US" dirty="0"/>
              <a:t>와 </a:t>
            </a:r>
            <a:r>
              <a:rPr lang="en-US" altLang="ko-KR" dirty="0"/>
              <a:t>var count</a:t>
            </a:r>
            <a:r>
              <a:rPr lang="ko-KR" altLang="en-US" dirty="0"/>
              <a:t>에 주목</a:t>
            </a:r>
            <a:endParaRPr lang="en-US" altLang="ko-KR" dirty="0"/>
          </a:p>
          <a:p>
            <a:pPr lvl="1"/>
            <a:r>
              <a:rPr lang="en-US" altLang="ko-KR" dirty="0" err="1"/>
              <a:t>candyMachine</a:t>
            </a:r>
            <a:r>
              <a:rPr lang="ko-KR" altLang="en-US" dirty="0"/>
              <a:t>부터 시작해서 속성을 찾아 들어가야 함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C588C2-5E7C-47C0-BF85-C384FD19D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297541"/>
            <a:ext cx="3731852" cy="35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/>
              <a:t>구조분해 할당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const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변수</a:t>
            </a:r>
            <a:r>
              <a:rPr lang="en-US" altLang="ko-KR" dirty="0"/>
              <a:t> } = </a:t>
            </a:r>
            <a:r>
              <a:rPr lang="ko-KR" altLang="en-US" dirty="0"/>
              <a:t>객체</a:t>
            </a:r>
            <a:r>
              <a:rPr lang="en-US" altLang="ko-KR" dirty="0"/>
              <a:t>;</a:t>
            </a:r>
            <a:r>
              <a:rPr lang="ko-KR" altLang="en-US" dirty="0"/>
              <a:t>로 객체 안의 속성을 변수명으로 사용 가능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getCandy</a:t>
            </a:r>
            <a:r>
              <a:rPr lang="en-US" altLang="ko-KR" dirty="0"/>
              <a:t>()</a:t>
            </a:r>
            <a:r>
              <a:rPr lang="ko-KR" altLang="en-US" dirty="0"/>
              <a:t>를 실행했을 때 결과가 </a:t>
            </a:r>
            <a:r>
              <a:rPr lang="en-US" altLang="ko-KR" dirty="0" err="1"/>
              <a:t>candyMachine.getCandy</a:t>
            </a:r>
            <a:r>
              <a:rPr lang="en-US" altLang="ko-KR" dirty="0"/>
              <a:t>()</a:t>
            </a:r>
            <a:r>
              <a:rPr lang="ko-KR" altLang="en-US" dirty="0"/>
              <a:t>와는 달라지므로 주의</a:t>
            </a:r>
            <a:endParaRPr lang="en-US" altLang="ko-KR" dirty="0"/>
          </a:p>
          <a:p>
            <a:r>
              <a:rPr lang="en-US" altLang="ko-KR" dirty="0"/>
              <a:t> count</a:t>
            </a:r>
            <a:r>
              <a:rPr lang="ko-KR" altLang="en-US" dirty="0"/>
              <a:t>처럼 속성 안의 속성도 변수명으로 사용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3C1829-E712-44B5-A135-1798412FE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355147"/>
            <a:ext cx="5528383" cy="35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80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구조분해</a:t>
            </a:r>
            <a:r>
              <a:rPr lang="ko-KR" altLang="en-US" dirty="0"/>
              <a:t> 할당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sz="2000" dirty="0"/>
              <a:t>배열도 구조분해 할당 가능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const [</a:t>
            </a:r>
            <a:r>
              <a:rPr lang="ko-KR" altLang="en-US" sz="2000" dirty="0"/>
              <a:t>변수</a:t>
            </a:r>
            <a:r>
              <a:rPr lang="en-US" altLang="ko-KR" sz="2000" dirty="0"/>
              <a:t>] = </a:t>
            </a:r>
            <a:r>
              <a:rPr lang="ko-KR" altLang="en-US" sz="2000" dirty="0"/>
              <a:t>배열</a:t>
            </a:r>
            <a:r>
              <a:rPr lang="en-US" altLang="ko-KR" sz="2000" dirty="0"/>
              <a:t>; </a:t>
            </a:r>
            <a:r>
              <a:rPr lang="ko-KR" altLang="en-US" sz="2000" dirty="0"/>
              <a:t>형식</a:t>
            </a:r>
            <a:endParaRPr lang="en-US" altLang="ko-KR" sz="2000" dirty="0"/>
          </a:p>
          <a:p>
            <a:pPr lvl="1"/>
            <a:r>
              <a:rPr lang="ko-KR" altLang="en-US" sz="1800" dirty="0"/>
              <a:t> 각 배열 인덱스와 변수가 대응됨</a:t>
            </a:r>
            <a:endParaRPr lang="en-US" altLang="ko-KR" sz="1800" dirty="0"/>
          </a:p>
          <a:p>
            <a:pPr lvl="1"/>
            <a:r>
              <a:rPr lang="en-US" altLang="ko-KR" sz="1900" dirty="0"/>
              <a:t>node</a:t>
            </a:r>
            <a:r>
              <a:rPr lang="ko-KR" altLang="en-US" sz="1900" dirty="0"/>
              <a:t>는 </a:t>
            </a:r>
            <a:r>
              <a:rPr lang="en-US" altLang="ko-KR" sz="1900" dirty="0"/>
              <a:t>array[0], obj = array[1], bool = array[3]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EA29F1D-8512-420C-80F3-53EE89340282}"/>
              </a:ext>
            </a:extLst>
          </p:cNvPr>
          <p:cNvSpPr/>
          <p:nvPr/>
        </p:nvSpPr>
        <p:spPr>
          <a:xfrm>
            <a:off x="2025048" y="3002973"/>
            <a:ext cx="518463" cy="541241"/>
          </a:xfrm>
          <a:prstGeom prst="downArrow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705BA2-8D06-491B-AE22-F33C557F3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92" y="1717795"/>
            <a:ext cx="3653487" cy="12762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5A809B-65F1-4733-A009-DF8555430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92" y="3590626"/>
            <a:ext cx="43148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30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sz="2000" dirty="0"/>
              <a:t>프로토타입 문법을 깔끔하게 작성할 수 있는 </a:t>
            </a:r>
            <a:r>
              <a:rPr lang="en-US" altLang="ko-KR" sz="2000" dirty="0"/>
              <a:t>Class </a:t>
            </a:r>
            <a:r>
              <a:rPr lang="ko-KR" altLang="en-US" sz="2000" dirty="0"/>
              <a:t>문법 도입</a:t>
            </a:r>
            <a:endParaRPr lang="en-US" altLang="ko-KR" sz="2000" dirty="0"/>
          </a:p>
          <a:p>
            <a:pPr lvl="1"/>
            <a:r>
              <a:rPr lang="en-US" altLang="ko-KR" dirty="0"/>
              <a:t>Constructor(</a:t>
            </a:r>
            <a:r>
              <a:rPr lang="ko-KR" altLang="en-US" dirty="0"/>
              <a:t>생성자</a:t>
            </a:r>
            <a:r>
              <a:rPr lang="en-US" altLang="ko-KR" dirty="0"/>
              <a:t>), Extends(</a:t>
            </a:r>
            <a:r>
              <a:rPr lang="ko-KR" altLang="en-US" dirty="0"/>
              <a:t>상속</a:t>
            </a:r>
            <a:r>
              <a:rPr lang="en-US" altLang="ko-KR" dirty="0"/>
              <a:t>) </a:t>
            </a:r>
            <a:r>
              <a:rPr lang="ko-KR" altLang="en-US" dirty="0"/>
              <a:t>등을 깔끔하게 처리할 수 있음</a:t>
            </a:r>
            <a:endParaRPr lang="en-US" altLang="ko-KR" dirty="0"/>
          </a:p>
          <a:p>
            <a:pPr lvl="1"/>
            <a:r>
              <a:rPr lang="ko-KR" altLang="en-US" dirty="0"/>
              <a:t>코드가 그룹화되어 가독성이 향상됨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BEF41F-97C1-4E83-B91A-857D82243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8" y="2650200"/>
            <a:ext cx="3567463" cy="37743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2BC89D-82C4-41B2-A87A-1E35B2740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222" y="2564895"/>
            <a:ext cx="3848203" cy="16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56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전반적으로 코드 구성이 </a:t>
            </a:r>
            <a:r>
              <a:rPr lang="ko-KR" altLang="en-US" dirty="0" err="1"/>
              <a:t>깔끔해짐</a:t>
            </a:r>
            <a:endParaRPr lang="en-US" altLang="ko-KR" dirty="0"/>
          </a:p>
          <a:p>
            <a:pPr lvl="1"/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Class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내부에 관련된 코드들이 묶임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Super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부모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Class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호출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Static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키워드로 클래스 메서드 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C0E761-2D0F-4B78-BD28-F03148E6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34" y="2823398"/>
            <a:ext cx="2888568" cy="3330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93ACBC-C088-4EC4-9165-C614ABCF1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716" y="2777331"/>
            <a:ext cx="4238705" cy="39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55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sz="2000" dirty="0" err="1"/>
              <a:t>콜백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헬이라고</a:t>
            </a:r>
            <a:r>
              <a:rPr lang="ko-KR" altLang="en-US" sz="2000" dirty="0"/>
              <a:t> 불리는 지저분한 자바스크립트 코드의 해결책</a:t>
            </a:r>
            <a:endParaRPr lang="en-US" altLang="ko-KR" sz="2000" dirty="0"/>
          </a:p>
          <a:p>
            <a:pPr lvl="1"/>
            <a:r>
              <a:rPr lang="ko-KR" altLang="en-US" sz="1800" dirty="0"/>
              <a:t>프로미스</a:t>
            </a:r>
            <a:r>
              <a:rPr lang="en-US" altLang="ko-KR" sz="1800" dirty="0"/>
              <a:t>: </a:t>
            </a:r>
            <a:r>
              <a:rPr lang="ko-KR" altLang="en-US" sz="1800" dirty="0"/>
              <a:t>내용이 실행은 되었지만 결과를 아직 반환하지 않은 객체</a:t>
            </a:r>
            <a:endParaRPr lang="en-US" altLang="ko-KR" sz="1800" dirty="0"/>
          </a:p>
          <a:p>
            <a:pPr lvl="1"/>
            <a:r>
              <a:rPr lang="en-US" altLang="ko-KR" sz="1800" dirty="0"/>
              <a:t>Then</a:t>
            </a:r>
            <a:r>
              <a:rPr lang="ko-KR" altLang="en-US" sz="1800" dirty="0"/>
              <a:t>을 붙이면 결과를 반환함</a:t>
            </a:r>
            <a:endParaRPr lang="en-US" altLang="ko-KR" sz="1800" dirty="0"/>
          </a:p>
          <a:p>
            <a:pPr lvl="1"/>
            <a:r>
              <a:rPr lang="ko-KR" altLang="en-US" sz="1800" dirty="0"/>
              <a:t>실행이 완료되지 않았으면 완료된 후에</a:t>
            </a:r>
            <a:endParaRPr lang="en-US" altLang="ko-KR" sz="1800" dirty="0"/>
          </a:p>
          <a:p>
            <a:pPr marL="334963" lvl="1" indent="0">
              <a:buNone/>
            </a:pPr>
            <a:r>
              <a:rPr lang="en-US" altLang="ko-KR" sz="1800" dirty="0"/>
              <a:t>Then</a:t>
            </a:r>
            <a:r>
              <a:rPr lang="ko-KR" altLang="en-US" sz="1800" dirty="0"/>
              <a:t> 내부 함수가 실행됨</a:t>
            </a:r>
            <a:endParaRPr lang="en-US" altLang="ko-KR" sz="1800" dirty="0"/>
          </a:p>
          <a:p>
            <a:pPr marL="334963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1800" dirty="0"/>
              <a:t>Resolve(</a:t>
            </a:r>
            <a:r>
              <a:rPr lang="ko-KR" altLang="en-US" sz="1800" dirty="0" err="1"/>
              <a:t>성공리턴값</a:t>
            </a:r>
            <a:r>
              <a:rPr lang="en-US" altLang="ko-KR" sz="1800" dirty="0"/>
              <a:t>) -&gt; then</a:t>
            </a:r>
            <a:r>
              <a:rPr lang="ko-KR" altLang="en-US" sz="1800" dirty="0"/>
              <a:t>으로 연결</a:t>
            </a:r>
            <a:endParaRPr lang="en-US" altLang="ko-KR" sz="1800" dirty="0"/>
          </a:p>
          <a:p>
            <a:pPr lvl="1"/>
            <a:r>
              <a:rPr lang="en-US" altLang="ko-KR" sz="1800" dirty="0"/>
              <a:t>Reject(</a:t>
            </a:r>
            <a:r>
              <a:rPr lang="ko-KR" altLang="en-US" sz="1800" dirty="0" err="1"/>
              <a:t>실패리턴값</a:t>
            </a:r>
            <a:r>
              <a:rPr lang="en-US" altLang="ko-KR" sz="1800" dirty="0"/>
              <a:t>) -&gt; catch</a:t>
            </a:r>
            <a:r>
              <a:rPr lang="ko-KR" altLang="en-US" sz="1800" dirty="0"/>
              <a:t>로 연결</a:t>
            </a:r>
            <a:endParaRPr lang="en-US" altLang="ko-KR" sz="1800" dirty="0"/>
          </a:p>
          <a:p>
            <a:pPr lvl="1"/>
            <a:r>
              <a:rPr lang="en-US" altLang="ko-KR" sz="1800" dirty="0"/>
              <a:t>Finally </a:t>
            </a:r>
            <a:r>
              <a:rPr lang="ko-KR" altLang="en-US" sz="1800" dirty="0"/>
              <a:t>부분은 무조건 실행됨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4AA684-950B-4B25-98C9-05834957A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5" y="2208222"/>
            <a:ext cx="4032490" cy="42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2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프로미스의 </a:t>
            </a:r>
            <a:r>
              <a:rPr lang="en-US" altLang="ko-KR" sz="2000" dirty="0"/>
              <a:t>then</a:t>
            </a:r>
            <a:r>
              <a:rPr lang="ko-KR" altLang="en-US" sz="2000" dirty="0"/>
              <a:t> 연달아 사용 가능</a:t>
            </a:r>
            <a:r>
              <a:rPr lang="en-US" altLang="ko-KR" sz="2000" dirty="0"/>
              <a:t>(</a:t>
            </a:r>
            <a:r>
              <a:rPr lang="ko-KR" altLang="en-US" sz="2000" dirty="0"/>
              <a:t>프로미스 </a:t>
            </a:r>
            <a:r>
              <a:rPr lang="ko-KR" altLang="en-US" sz="2000" dirty="0" err="1"/>
              <a:t>체이닝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dirty="0"/>
              <a:t>then </a:t>
            </a:r>
            <a:r>
              <a:rPr lang="ko-KR" altLang="en-US" dirty="0"/>
              <a:t>안에서 </a:t>
            </a:r>
            <a:r>
              <a:rPr lang="en-US" altLang="ko-KR" dirty="0"/>
              <a:t>return</a:t>
            </a:r>
            <a:r>
              <a:rPr lang="ko-KR" altLang="en-US" dirty="0"/>
              <a:t>한 값이</a:t>
            </a:r>
            <a:r>
              <a:rPr lang="en-US" altLang="ko-KR" dirty="0"/>
              <a:t> </a:t>
            </a:r>
            <a:r>
              <a:rPr lang="ko-KR" altLang="en-US" dirty="0"/>
              <a:t>다음 </a:t>
            </a:r>
            <a:r>
              <a:rPr lang="en-US" altLang="ko-KR" dirty="0"/>
              <a:t>then</a:t>
            </a:r>
            <a:r>
              <a:rPr lang="ko-KR" altLang="en-US" dirty="0"/>
              <a:t>으로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lvl="1"/>
            <a:r>
              <a:rPr lang="en-US" altLang="ko-KR" dirty="0"/>
              <a:t>return </a:t>
            </a:r>
            <a:r>
              <a:rPr lang="ko-KR" altLang="en-US" dirty="0"/>
              <a:t>값이 프로미스면 </a:t>
            </a:r>
            <a:r>
              <a:rPr lang="en-US" altLang="ko-KR" dirty="0"/>
              <a:t>resolve </a:t>
            </a:r>
            <a:r>
              <a:rPr lang="ko-KR" altLang="en-US" dirty="0"/>
              <a:t>후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lvl="1"/>
            <a:r>
              <a:rPr lang="ko-KR" altLang="en-US" dirty="0"/>
              <a:t>에러가 난 경우 바로 </a:t>
            </a:r>
            <a:r>
              <a:rPr lang="en-US" altLang="ko-KR" dirty="0"/>
              <a:t>catch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1"/>
            <a:r>
              <a:rPr lang="ko-KR" altLang="en-US" dirty="0"/>
              <a:t>에러는 </a:t>
            </a:r>
            <a:r>
              <a:rPr lang="en-US" altLang="ko-KR" dirty="0"/>
              <a:t>catch</a:t>
            </a:r>
            <a:r>
              <a:rPr lang="ko-KR" altLang="en-US" dirty="0"/>
              <a:t>에서 한 번에 처리</a:t>
            </a:r>
            <a:endParaRPr lang="en-US" altLang="ko-KR" dirty="0"/>
          </a:p>
          <a:p>
            <a:endParaRPr lang="en-US" altLang="ko-KR" sz="20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1DF87A-E437-4C1E-B81C-3F1F8C91F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070" y="2288261"/>
            <a:ext cx="3747186" cy="44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1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콜백</a:t>
            </a:r>
            <a:r>
              <a:rPr lang="ko-KR" altLang="en-US" sz="2000" dirty="0"/>
              <a:t> 패턴</a:t>
            </a:r>
            <a:r>
              <a:rPr lang="en-US" altLang="ko-KR" sz="2000" dirty="0"/>
              <a:t>(3</a:t>
            </a:r>
            <a:r>
              <a:rPr lang="ko-KR" altLang="en-US" sz="2000" dirty="0"/>
              <a:t>중첩</a:t>
            </a:r>
            <a:r>
              <a:rPr lang="en-US" altLang="ko-KR" sz="2000" dirty="0"/>
              <a:t>)</a:t>
            </a:r>
            <a:r>
              <a:rPr lang="ko-KR" altLang="en-US" sz="2000" dirty="0"/>
              <a:t>을 프로미스로 바꾸는 예제</a:t>
            </a:r>
            <a:endParaRPr lang="en-US" altLang="ko-KR" sz="20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ADE6F5-4EE9-4160-B45A-D2146261A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1873610"/>
            <a:ext cx="6321844" cy="46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66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findOne</a:t>
            </a:r>
            <a:r>
              <a:rPr lang="en-US" altLang="ko-KR" sz="2000" dirty="0"/>
              <a:t>, save </a:t>
            </a:r>
            <a:r>
              <a:rPr lang="ko-KR" altLang="en-US" sz="2000" dirty="0"/>
              <a:t>메서드가 프로미스를 지원한다고 가정</a:t>
            </a:r>
            <a:endParaRPr lang="en-US" altLang="ko-KR" sz="2000" dirty="0"/>
          </a:p>
          <a:p>
            <a:pPr lvl="1"/>
            <a:r>
              <a:rPr lang="ko-KR" altLang="en-US" sz="1800" dirty="0"/>
              <a:t>지원하지 않는 경우 프로미스 사용법은 </a:t>
            </a:r>
            <a:r>
              <a:rPr lang="en-US" altLang="ko-KR" sz="1800" dirty="0"/>
              <a:t>3</a:t>
            </a:r>
            <a:r>
              <a:rPr lang="ko-KR" altLang="en-US" sz="1800" dirty="0"/>
              <a:t>장에 나옴</a:t>
            </a:r>
            <a:endParaRPr lang="en-US" altLang="ko-KR" sz="18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2FFD5F-D920-4BB8-B1C4-F03A4DEE1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686" y="2198327"/>
            <a:ext cx="3741956" cy="428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41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 </a:t>
            </a:r>
            <a:r>
              <a:rPr lang="en-US" altLang="ko-KR" sz="1800" dirty="0" err="1"/>
              <a:t>Promise.resolve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성공리턴값</a:t>
            </a:r>
            <a:r>
              <a:rPr lang="en-US" altLang="ko-KR" sz="1800" dirty="0"/>
              <a:t>): </a:t>
            </a:r>
            <a:r>
              <a:rPr lang="ko-KR" altLang="en-US" sz="1800" dirty="0"/>
              <a:t>바로 </a:t>
            </a:r>
            <a:r>
              <a:rPr lang="en-US" altLang="ko-KR" sz="1800" dirty="0"/>
              <a:t>resolve</a:t>
            </a:r>
            <a:r>
              <a:rPr lang="ko-KR" altLang="en-US" sz="1800" dirty="0"/>
              <a:t>하는 프로미스</a:t>
            </a:r>
            <a:endParaRPr lang="en-US" altLang="ko-KR" sz="1800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Promise.reject</a:t>
            </a:r>
            <a:r>
              <a:rPr lang="en-US" altLang="ko-KR" dirty="0"/>
              <a:t>(</a:t>
            </a:r>
            <a:r>
              <a:rPr lang="ko-KR" altLang="en-US" dirty="0" err="1"/>
              <a:t>실패리턴값</a:t>
            </a:r>
            <a:r>
              <a:rPr lang="en-US" altLang="ko-KR" dirty="0"/>
              <a:t>): </a:t>
            </a:r>
            <a:r>
              <a:rPr lang="ko-KR" altLang="en-US" dirty="0"/>
              <a:t>바로 </a:t>
            </a:r>
            <a:r>
              <a:rPr lang="en-US" altLang="ko-KR" dirty="0"/>
              <a:t>reject</a:t>
            </a:r>
            <a:r>
              <a:rPr lang="ko-KR" altLang="en-US" dirty="0"/>
              <a:t>하는 프로미스</a:t>
            </a:r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r>
              <a:rPr lang="en-US" altLang="ko-KR" dirty="0" err="1"/>
              <a:t>Promise.all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): </a:t>
            </a:r>
            <a:r>
              <a:rPr lang="ko-KR" altLang="en-US" dirty="0"/>
              <a:t>여러 개의 프로미스를 동시에 실행</a:t>
            </a:r>
            <a:endParaRPr lang="en-US" altLang="ko-KR" dirty="0"/>
          </a:p>
          <a:p>
            <a:pPr lvl="1"/>
            <a:r>
              <a:rPr lang="ko-KR" altLang="en-US" dirty="0"/>
              <a:t>하나라도 실패하면 </a:t>
            </a:r>
            <a:r>
              <a:rPr lang="en-US" altLang="ko-KR" dirty="0"/>
              <a:t>catch</a:t>
            </a:r>
            <a:r>
              <a:rPr lang="ko-KR" altLang="en-US" dirty="0"/>
              <a:t>로 감</a:t>
            </a:r>
            <a:endParaRPr lang="en-US" altLang="ko-KR" dirty="0"/>
          </a:p>
          <a:p>
            <a:pPr lvl="1"/>
            <a:r>
              <a:rPr lang="en-US" altLang="ko-KR" dirty="0" err="1"/>
              <a:t>allSettled</a:t>
            </a:r>
            <a:r>
              <a:rPr lang="ko-KR" altLang="en-US" dirty="0"/>
              <a:t>로 실패한 것만 추려낼 수 있음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A94BFB-A0F8-439F-93D6-9D73D0A15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2289427"/>
            <a:ext cx="4127139" cy="252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5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2.1 </a:t>
            </a:r>
            <a:r>
              <a:rPr lang="ko-KR" altLang="en-US" dirty="0"/>
              <a:t>호출 스택</a:t>
            </a:r>
            <a:r>
              <a:rPr lang="en-US" altLang="ko-KR" dirty="0"/>
              <a:t>, </a:t>
            </a:r>
            <a:r>
              <a:rPr lang="ko-KR" altLang="en-US" dirty="0"/>
              <a:t>이벤트 루프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이전 챕터의 프로미스 패턴 코드</a:t>
            </a:r>
            <a:endParaRPr lang="en-US" altLang="ko-KR" dirty="0"/>
          </a:p>
          <a:p>
            <a:pPr lvl="1"/>
            <a:r>
              <a:rPr lang="en-US" altLang="ko-KR" dirty="0"/>
              <a:t>Async/await</a:t>
            </a:r>
            <a:r>
              <a:rPr lang="ko-KR" altLang="en-US" dirty="0"/>
              <a:t>으로 한 번 더 축약 가능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5CD6C9-2025-4C2F-8714-B13536EDB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104038"/>
            <a:ext cx="4032490" cy="45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46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async function</a:t>
            </a:r>
            <a:r>
              <a:rPr lang="ko-KR" altLang="en-US" dirty="0"/>
              <a:t>의 도입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= await </a:t>
            </a:r>
            <a:r>
              <a:rPr lang="ko-KR" altLang="en-US" dirty="0"/>
              <a:t>프로미스</a:t>
            </a:r>
            <a:r>
              <a:rPr lang="en-US" altLang="ko-KR" dirty="0"/>
              <a:t>;</a:t>
            </a:r>
            <a:r>
              <a:rPr lang="ko-KR" altLang="en-US" dirty="0"/>
              <a:t>인 경우 프로미스가 </a:t>
            </a:r>
            <a:r>
              <a:rPr lang="en-US" altLang="ko-KR" dirty="0"/>
              <a:t>resolve</a:t>
            </a:r>
            <a:r>
              <a:rPr lang="ko-KR" altLang="en-US" dirty="0"/>
              <a:t>된 값이 변수에 저장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await </a:t>
            </a:r>
            <a:r>
              <a:rPr lang="ko-KR" altLang="en-US" dirty="0"/>
              <a:t>값</a:t>
            </a:r>
            <a:r>
              <a:rPr lang="en-US" altLang="ko-KR" dirty="0"/>
              <a:t>;</a:t>
            </a:r>
            <a:r>
              <a:rPr lang="ko-KR" altLang="en-US" dirty="0"/>
              <a:t>인 경우 그 값이 변수에 저장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BED7F6-70B9-4D70-837D-A91FD1E07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449681"/>
            <a:ext cx="51720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9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에러 처리를 위해 </a:t>
            </a:r>
            <a:r>
              <a:rPr lang="en-US" altLang="ko-KR" dirty="0"/>
              <a:t>try catch</a:t>
            </a:r>
            <a:r>
              <a:rPr lang="ko-KR" altLang="en-US" dirty="0"/>
              <a:t>로 감싸주어야 함</a:t>
            </a:r>
            <a:endParaRPr lang="en-US" altLang="ko-KR" dirty="0"/>
          </a:p>
          <a:p>
            <a:pPr lvl="1"/>
            <a:r>
              <a:rPr lang="ko-KR" altLang="en-US" dirty="0"/>
              <a:t>각각의 프로미스 에러 처리를 위해서는 각각을 </a:t>
            </a:r>
            <a:r>
              <a:rPr lang="en-US" altLang="ko-KR" dirty="0"/>
              <a:t>try catch</a:t>
            </a:r>
            <a:r>
              <a:rPr lang="ko-KR" altLang="en-US" dirty="0"/>
              <a:t>로 감싸주어야 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9DFD14-46A5-4990-978B-BB5B22FC5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078007"/>
            <a:ext cx="4486275" cy="1752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156D62-4243-4D7F-862B-11D28AA77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794" y="3750253"/>
            <a:ext cx="52006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29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화살표 함수도 </a:t>
            </a:r>
            <a:r>
              <a:rPr lang="en-US" altLang="ko-KR" dirty="0"/>
              <a:t>async/await </a:t>
            </a:r>
            <a:r>
              <a:rPr lang="ko-KR" altLang="en-US" dirty="0"/>
              <a:t>가능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73B263-2EDC-4EB0-918A-F8506D28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816004"/>
            <a:ext cx="5343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Async </a:t>
            </a:r>
            <a:r>
              <a:rPr lang="ko-KR" altLang="en-US" dirty="0"/>
              <a:t>함수는 항상 </a:t>
            </a:r>
            <a:r>
              <a:rPr lang="en-US" altLang="ko-KR" dirty="0"/>
              <a:t>promise</a:t>
            </a:r>
            <a:r>
              <a:rPr lang="ko-KR" altLang="en-US" dirty="0"/>
              <a:t>를 반환</a:t>
            </a:r>
            <a:r>
              <a:rPr lang="en-US" altLang="ko-KR" dirty="0"/>
              <a:t>(return)</a:t>
            </a:r>
          </a:p>
          <a:p>
            <a:pPr lvl="1"/>
            <a:r>
              <a:rPr lang="en-US" altLang="ko-KR" dirty="0"/>
              <a:t>Then</a:t>
            </a:r>
            <a:r>
              <a:rPr lang="ko-KR" altLang="en-US" dirty="0"/>
              <a:t>이나 </a:t>
            </a:r>
            <a:r>
              <a:rPr lang="en-US" altLang="ko-KR" dirty="0"/>
              <a:t>await</a:t>
            </a:r>
            <a:r>
              <a:rPr lang="ko-KR" altLang="en-US" dirty="0"/>
              <a:t>을 붙일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588E5-9A12-4146-AA4D-01720AD8B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295525"/>
            <a:ext cx="5200650" cy="1133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7B638B-3A6A-4E9B-8230-DC2697348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563" y="3378994"/>
            <a:ext cx="49339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31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</a:t>
            </a:r>
            <a:r>
              <a:rPr lang="en-US" altLang="ko-KR" dirty="0"/>
              <a:t>f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or await of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노드 </a:t>
            </a:r>
            <a:r>
              <a:rPr lang="en-US" altLang="ko-KR" dirty="0"/>
              <a:t>10</a:t>
            </a:r>
            <a:r>
              <a:rPr lang="ko-KR" altLang="en-US" dirty="0"/>
              <a:t>부터 지원</a:t>
            </a:r>
            <a:endParaRPr lang="en-US" altLang="ko-KR" dirty="0"/>
          </a:p>
          <a:p>
            <a:r>
              <a:rPr lang="en-US" altLang="ko-KR" dirty="0"/>
              <a:t>for await (</a:t>
            </a:r>
            <a:r>
              <a:rPr lang="ko-KR" altLang="en-US" dirty="0"/>
              <a:t>변수 </a:t>
            </a:r>
            <a:r>
              <a:rPr lang="en-US" altLang="ko-KR" dirty="0"/>
              <a:t>of </a:t>
            </a:r>
            <a:r>
              <a:rPr lang="ko-KR" altLang="en-US" dirty="0" err="1"/>
              <a:t>프로미스배열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resolve</a:t>
            </a:r>
            <a:r>
              <a:rPr lang="ko-KR" altLang="en-US" dirty="0"/>
              <a:t>된 프로미스가 변수에 담겨 나옴</a:t>
            </a:r>
            <a:endParaRPr lang="en-US" altLang="ko-KR" dirty="0"/>
          </a:p>
          <a:p>
            <a:pPr lvl="1"/>
            <a:r>
              <a:rPr lang="en-US" altLang="ko-KR" dirty="0"/>
              <a:t>await</a:t>
            </a:r>
            <a:r>
              <a:rPr lang="ko-KR" altLang="en-US" dirty="0"/>
              <a:t>을 사용하기 때문에 </a:t>
            </a:r>
            <a:r>
              <a:rPr lang="en-US" altLang="ko-KR" dirty="0"/>
              <a:t>async </a:t>
            </a:r>
            <a:r>
              <a:rPr lang="ko-KR" altLang="en-US" dirty="0"/>
              <a:t>함수 안에서 해야함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60DB3D-D6FC-4495-8B73-6FED1A75F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560" y="2910537"/>
            <a:ext cx="52006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51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2.3 </a:t>
            </a:r>
            <a:r>
              <a:rPr lang="ko-KR" altLang="en-US" dirty="0" err="1"/>
              <a:t>프런트엔드</a:t>
            </a:r>
            <a:r>
              <a:rPr lang="ko-KR" altLang="en-US" dirty="0"/>
              <a:t> 자바스크립트</a:t>
            </a:r>
          </a:p>
        </p:txBody>
      </p:sp>
    </p:spTree>
    <p:extLst>
      <p:ext uri="{BB962C8B-B14F-4D97-AF65-F5344CB8AC3E}">
        <p14:creationId xmlns:p14="http://schemas.microsoft.com/office/powerpoint/2010/main" val="4057701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AJAX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서버로 요청을 보내는 코드</a:t>
            </a:r>
            <a:endParaRPr lang="en-US" altLang="ko-KR" dirty="0"/>
          </a:p>
          <a:p>
            <a:pPr lvl="1"/>
            <a:r>
              <a:rPr lang="ko-KR" altLang="en-US" dirty="0"/>
              <a:t>라이브러리 없이는 브라우저가 지원하는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 이용</a:t>
            </a:r>
            <a:endParaRPr lang="en-US" altLang="ko-KR" dirty="0"/>
          </a:p>
          <a:p>
            <a:pPr lvl="1"/>
            <a:r>
              <a:rPr lang="en-US" altLang="ko-KR" dirty="0"/>
              <a:t>AJAX</a:t>
            </a:r>
            <a:r>
              <a:rPr lang="ko-KR" altLang="en-US" dirty="0"/>
              <a:t> 요청 시 </a:t>
            </a:r>
            <a:r>
              <a:rPr lang="en-US" altLang="ko-KR" dirty="0" err="1"/>
              <a:t>Axios</a:t>
            </a:r>
            <a:r>
              <a:rPr lang="en-US" altLang="ko-KR" dirty="0"/>
              <a:t> </a:t>
            </a:r>
            <a:r>
              <a:rPr lang="ko-KR" altLang="en-US" dirty="0"/>
              <a:t>라이브러리를 사용하는 게 편함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에 아래 스크립트를 추가하면 사용할 수 있음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23FA31-2136-44EA-A493-F401EC13F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93" y="2852930"/>
            <a:ext cx="7429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04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AJAX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요청 보내기</a:t>
            </a:r>
            <a:endParaRPr lang="en-US" altLang="ko-KR" dirty="0"/>
          </a:p>
          <a:p>
            <a:pPr lvl="1"/>
            <a:r>
              <a:rPr lang="en-US" altLang="ko-KR" dirty="0" err="1"/>
              <a:t>axios.get</a:t>
            </a:r>
            <a:r>
              <a:rPr lang="en-US" altLang="ko-KR" dirty="0"/>
              <a:t> </a:t>
            </a:r>
            <a:r>
              <a:rPr lang="ko-KR" altLang="en-US" dirty="0"/>
              <a:t>함수의 인수로 요청을 보낼 주소를 넣으면 됨</a:t>
            </a:r>
            <a:endParaRPr lang="en-US" altLang="ko-KR" dirty="0"/>
          </a:p>
          <a:p>
            <a:pPr lvl="1"/>
            <a:r>
              <a:rPr lang="ko-KR" altLang="en-US" dirty="0"/>
              <a:t>프로미스 기반 코드라 </a:t>
            </a:r>
            <a:r>
              <a:rPr lang="en-US" altLang="ko-KR" dirty="0"/>
              <a:t>async/await </a:t>
            </a:r>
            <a:r>
              <a:rPr lang="ko-KR" altLang="en-US" dirty="0"/>
              <a:t>사용 가능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6C13CB-11C3-465D-8E68-66923C899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405489"/>
            <a:ext cx="3629241" cy="20028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F4072F-50AD-49DA-9FAD-3802543B4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0" y="5010956"/>
            <a:ext cx="5547995" cy="147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93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AJAX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POST </a:t>
            </a:r>
            <a:r>
              <a:rPr lang="ko-KR" altLang="en-US" dirty="0"/>
              <a:t>요청을 하는 코드</a:t>
            </a:r>
            <a:r>
              <a:rPr lang="en-US" altLang="ko-KR" dirty="0"/>
              <a:t>(</a:t>
            </a:r>
            <a:r>
              <a:rPr lang="ko-KR" altLang="en-US" dirty="0"/>
              <a:t>데이터를 담아 서버로 보내는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전체적인 구조는 비슷하나 두 번째 인수로 데이터를 넣어 보냄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D31980-4C00-4FD6-B94E-5A7FA5F39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213069"/>
            <a:ext cx="6686749" cy="32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호출 스택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위 코드의 순서 예측해보기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 번째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-&gt;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-&gt;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쉽게 파악하는 방법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호출 스택 그리기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4F429A-4CF3-46EE-93C3-2EF0993E1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35" y="1234160"/>
            <a:ext cx="2647018" cy="38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FormData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form </a:t>
            </a:r>
            <a:r>
              <a:rPr lang="ko-KR" altLang="en-US" dirty="0"/>
              <a:t>태그에 담긴 데이터를 </a:t>
            </a:r>
            <a:r>
              <a:rPr lang="en-US" altLang="ko-KR" dirty="0"/>
              <a:t>AJAX </a:t>
            </a:r>
            <a:r>
              <a:rPr lang="ko-KR" altLang="en-US" dirty="0"/>
              <a:t>요청으로 보내고 싶은 경우</a:t>
            </a:r>
            <a:endParaRPr lang="en-US" altLang="ko-KR" dirty="0"/>
          </a:p>
          <a:p>
            <a:pPr lvl="1"/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 dirty="0"/>
              <a:t>객체 이용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Append</a:t>
            </a:r>
            <a:r>
              <a:rPr lang="ko-KR" altLang="en-US" dirty="0"/>
              <a:t>로 데이터를 하나씩 추가</a:t>
            </a:r>
            <a:endParaRPr lang="en-US" altLang="ko-KR" dirty="0"/>
          </a:p>
          <a:p>
            <a:pPr lvl="1"/>
            <a:r>
              <a:rPr lang="en-US" altLang="ko-KR" dirty="0"/>
              <a:t>Has</a:t>
            </a:r>
            <a:r>
              <a:rPr lang="ko-KR" altLang="en-US" dirty="0"/>
              <a:t>로 데이터 존재 여부 확인</a:t>
            </a:r>
            <a:endParaRPr lang="en-US" altLang="ko-KR" dirty="0"/>
          </a:p>
          <a:p>
            <a:pPr lvl="1"/>
            <a:r>
              <a:rPr lang="en-US" altLang="ko-KR" dirty="0"/>
              <a:t>Get</a:t>
            </a:r>
            <a:r>
              <a:rPr lang="ko-KR" altLang="en-US" dirty="0"/>
              <a:t>으로 데이터 조회</a:t>
            </a:r>
            <a:endParaRPr lang="en-US" altLang="ko-KR" dirty="0"/>
          </a:p>
          <a:p>
            <a:pPr lvl="1"/>
            <a:r>
              <a:rPr lang="en-US" altLang="ko-KR" dirty="0" err="1"/>
              <a:t>getAll</a:t>
            </a:r>
            <a:r>
              <a:rPr lang="ko-KR" altLang="en-US" dirty="0"/>
              <a:t>로 데이터 모두 조회</a:t>
            </a:r>
            <a:endParaRPr lang="en-US" altLang="ko-KR" dirty="0"/>
          </a:p>
          <a:p>
            <a:pPr lvl="1"/>
            <a:r>
              <a:rPr lang="en-US" altLang="ko-KR" dirty="0"/>
              <a:t>delete</a:t>
            </a:r>
            <a:r>
              <a:rPr lang="ko-KR" altLang="en-US" dirty="0"/>
              <a:t>로 데이터 삭제</a:t>
            </a:r>
            <a:endParaRPr lang="en-US" altLang="ko-KR" dirty="0"/>
          </a:p>
          <a:p>
            <a:pPr lvl="1"/>
            <a:r>
              <a:rPr lang="en-US" altLang="ko-KR" dirty="0"/>
              <a:t>set</a:t>
            </a:r>
            <a:r>
              <a:rPr lang="ko-KR" altLang="en-US" dirty="0"/>
              <a:t>으로 데이터 수정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CEB6A8-3C13-41B8-A843-500EDA6B8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5" y="1758396"/>
            <a:ext cx="4074421" cy="21314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B2D0AC-2FA8-457B-9921-B847B55E5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5" y="3832249"/>
            <a:ext cx="3456420" cy="15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85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FormData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FormData</a:t>
            </a:r>
            <a:r>
              <a:rPr lang="en-US" altLang="ko-KR" dirty="0"/>
              <a:t> POST </a:t>
            </a:r>
            <a:r>
              <a:rPr lang="ko-KR" altLang="en-US" dirty="0"/>
              <a:t>요청으로 보내기</a:t>
            </a:r>
            <a:endParaRPr lang="en-US" altLang="ko-KR" dirty="0"/>
          </a:p>
          <a:p>
            <a:pPr lvl="1"/>
            <a:r>
              <a:rPr lang="en-US" altLang="ko-KR" dirty="0" err="1"/>
              <a:t>Axios</a:t>
            </a:r>
            <a:r>
              <a:rPr lang="ko-KR" altLang="en-US" dirty="0"/>
              <a:t>의 </a:t>
            </a:r>
            <a:r>
              <a:rPr lang="en-US" altLang="ko-KR" dirty="0"/>
              <a:t>data </a:t>
            </a:r>
            <a:r>
              <a:rPr lang="ko-KR" altLang="en-US" dirty="0"/>
              <a:t>자리에 </a:t>
            </a:r>
            <a:r>
              <a:rPr lang="en-US" altLang="ko-KR" dirty="0" err="1"/>
              <a:t>formData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넣어서 보내면 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758F24-059E-4014-8B63-3BE31BBE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" y="2201881"/>
            <a:ext cx="7097640" cy="34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3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en-US" altLang="ko-KR" sz="2500" dirty="0" err="1">
                <a:latin typeface="KoPub돋움체_Pro Bold" pitchFamily="18" charset="-127"/>
                <a:ea typeface="KoPub돋움체_Pro Bold" pitchFamily="18" charset="-127"/>
              </a:rPr>
              <a:t>encodeURIComponent</a:t>
            </a:r>
            <a:r>
              <a:rPr lang="en-US" altLang="ko-KR" sz="2500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en-US" altLang="ko-KR" sz="2500" dirty="0" err="1">
                <a:latin typeface="KoPub돋움체_Pro Bold" pitchFamily="18" charset="-127"/>
                <a:ea typeface="KoPub돋움체_Pro Bold" pitchFamily="18" charset="-127"/>
              </a:rPr>
              <a:t>decodeURIComponent</a:t>
            </a:r>
            <a:endParaRPr lang="ko-KR" altLang="en-US" sz="25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가끔 주소창에 한글 입력하면 서버가 처리하지 못하는 경우 발생</a:t>
            </a:r>
            <a:endParaRPr lang="en-US" altLang="ko-KR" dirty="0"/>
          </a:p>
          <a:p>
            <a:pPr lvl="1"/>
            <a:r>
              <a:rPr lang="en-US" altLang="ko-KR" dirty="0" err="1"/>
              <a:t>encodeURIComponent</a:t>
            </a:r>
            <a:r>
              <a:rPr lang="ko-KR" altLang="en-US" dirty="0"/>
              <a:t>로 한글 감싸줘서 처리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933A7F-A731-4C92-BAE8-63EECE1BD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" y="2219253"/>
            <a:ext cx="6912840" cy="287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98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en-US" altLang="ko-KR" sz="2500" dirty="0" err="1">
                <a:latin typeface="KoPub돋움체_Pro Bold" pitchFamily="18" charset="-127"/>
                <a:ea typeface="KoPub돋움체_Pro Bold" pitchFamily="18" charset="-127"/>
              </a:rPr>
              <a:t>encodeURIComponent</a:t>
            </a:r>
            <a:r>
              <a:rPr lang="en-US" altLang="ko-KR" sz="2500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en-US" altLang="ko-KR" sz="2500" dirty="0" err="1">
                <a:latin typeface="KoPub돋움체_Pro Bold" pitchFamily="18" charset="-127"/>
                <a:ea typeface="KoPub돋움체_Pro Bold" pitchFamily="18" charset="-127"/>
              </a:rPr>
              <a:t>decodeURIComponent</a:t>
            </a:r>
            <a:endParaRPr lang="ko-KR" altLang="en-US" sz="25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노드를 </a:t>
            </a:r>
            <a:r>
              <a:rPr lang="en-US" altLang="ko-KR" dirty="0" err="1"/>
              <a:t>encodeURIComponent</a:t>
            </a:r>
            <a:r>
              <a:rPr lang="ko-KR" altLang="en-US" dirty="0"/>
              <a:t>하면 </a:t>
            </a:r>
            <a:r>
              <a:rPr lang="de-DE" altLang="ko-KR" dirty="0"/>
              <a:t>%EB%85%B8%EB%93%9C</a:t>
            </a:r>
            <a:r>
              <a:rPr lang="ko-KR" altLang="en-US" dirty="0"/>
              <a:t>가 됨</a:t>
            </a:r>
            <a:endParaRPr lang="en-US" altLang="ko-KR" dirty="0"/>
          </a:p>
          <a:p>
            <a:pPr lvl="1"/>
            <a:r>
              <a:rPr lang="en-US" altLang="ko-KR" dirty="0" err="1"/>
              <a:t>decodeURIComponent</a:t>
            </a:r>
            <a:r>
              <a:rPr lang="ko-KR" altLang="en-US" dirty="0"/>
              <a:t>로 서버에서 한글 해석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5BA2F3-9ED3-4AD1-9575-43266BA9F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70" y="2392074"/>
            <a:ext cx="54768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06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data attribute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dataset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태그에 데이터를 저장하는 방법</a:t>
            </a:r>
            <a:endParaRPr lang="en-US" altLang="ko-KR" dirty="0"/>
          </a:p>
          <a:p>
            <a:pPr lvl="1"/>
            <a:r>
              <a:rPr lang="ko-KR" altLang="en-US" dirty="0"/>
              <a:t>서버의 데이터를 </a:t>
            </a:r>
            <a:r>
              <a:rPr lang="ko-KR" altLang="en-US" dirty="0" err="1"/>
              <a:t>프런트엔드로</a:t>
            </a:r>
            <a:r>
              <a:rPr lang="ko-KR" altLang="en-US" dirty="0"/>
              <a:t> 내려줄 때 사용</a:t>
            </a:r>
            <a:endParaRPr lang="en-US" altLang="ko-KR" dirty="0"/>
          </a:p>
          <a:p>
            <a:pPr lvl="1"/>
            <a:r>
              <a:rPr lang="ko-KR" altLang="en-US" dirty="0"/>
              <a:t>태그 속성으로 </a:t>
            </a:r>
            <a:r>
              <a:rPr lang="en-US" altLang="ko-KR" dirty="0"/>
              <a:t>data-</a:t>
            </a:r>
            <a:r>
              <a:rPr lang="ko-KR" altLang="en-US" dirty="0" err="1"/>
              <a:t>속성명</a:t>
            </a:r>
            <a:endParaRPr lang="en-US" altLang="ko-KR" dirty="0"/>
          </a:p>
          <a:p>
            <a:pPr lvl="1"/>
            <a:r>
              <a:rPr lang="ko-KR" altLang="en-US" dirty="0"/>
              <a:t>자바스크립트에서 태그</a:t>
            </a:r>
            <a:r>
              <a:rPr lang="en-US" altLang="ko-KR" dirty="0"/>
              <a:t>.dataset.</a:t>
            </a:r>
            <a:r>
              <a:rPr lang="ko-KR" altLang="en-US" dirty="0"/>
              <a:t>속성명으로 접근 가능</a:t>
            </a:r>
            <a:endParaRPr lang="en-US" altLang="ko-KR" dirty="0"/>
          </a:p>
          <a:p>
            <a:pPr lvl="2"/>
            <a:r>
              <a:rPr lang="en-US" altLang="ko-KR" dirty="0"/>
              <a:t>data-user-job -&gt; </a:t>
            </a:r>
            <a:r>
              <a:rPr lang="en-US" altLang="ko-KR" dirty="0" err="1"/>
              <a:t>dataset.userJob</a:t>
            </a:r>
            <a:endParaRPr lang="en-US" altLang="ko-KR" dirty="0"/>
          </a:p>
          <a:p>
            <a:pPr lvl="2"/>
            <a:r>
              <a:rPr lang="en-US" altLang="ko-KR" dirty="0"/>
              <a:t>data-id -&gt; dataset.id</a:t>
            </a:r>
          </a:p>
          <a:p>
            <a:pPr lvl="1"/>
            <a:r>
              <a:rPr lang="ko-KR" altLang="en-US" dirty="0"/>
              <a:t>반대로 자바스크립트 </a:t>
            </a:r>
            <a:r>
              <a:rPr lang="en-US" altLang="ko-KR" dirty="0"/>
              <a:t>dataset</a:t>
            </a:r>
            <a:r>
              <a:rPr lang="ko-KR" altLang="en-US" dirty="0"/>
              <a:t>에 값을 넣으면 </a:t>
            </a:r>
            <a:r>
              <a:rPr lang="en-US" altLang="ko-KR" dirty="0"/>
              <a:t>data-</a:t>
            </a:r>
            <a:r>
              <a:rPr lang="ko-KR" altLang="en-US" dirty="0"/>
              <a:t>속성이 생김</a:t>
            </a:r>
            <a:endParaRPr lang="en-US" altLang="ko-KR" dirty="0"/>
          </a:p>
          <a:p>
            <a:pPr lvl="2"/>
            <a:r>
              <a:rPr lang="en-US" altLang="ko-KR" dirty="0" err="1"/>
              <a:t>dataset.monthSalary</a:t>
            </a:r>
            <a:r>
              <a:rPr lang="en-US" altLang="ko-KR" dirty="0"/>
              <a:t> = 10000 -&gt; data-month-salary=“10000”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5D950F-52C0-49FE-927C-C04023D86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008" y="3947463"/>
            <a:ext cx="4838988" cy="27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7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호출 스택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호출 스택</a:t>
            </a:r>
            <a:r>
              <a:rPr lang="en-US" altLang="ko-KR" dirty="0"/>
              <a:t>(</a:t>
            </a:r>
            <a:r>
              <a:rPr lang="ko-KR" altLang="en-US" dirty="0"/>
              <a:t>함수의 호출</a:t>
            </a:r>
            <a:r>
              <a:rPr lang="en-US" altLang="ko-KR" dirty="0"/>
              <a:t>, </a:t>
            </a:r>
            <a:r>
              <a:rPr lang="ko-KR" altLang="en-US" dirty="0"/>
              <a:t>자료구조의 스택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Anonymous</a:t>
            </a:r>
            <a:r>
              <a:rPr lang="ko-KR" altLang="en-US" dirty="0"/>
              <a:t>은 가상의 전역 컨텍스트</a:t>
            </a:r>
            <a:r>
              <a:rPr lang="en-US" altLang="ko-KR" dirty="0"/>
              <a:t>(</a:t>
            </a:r>
            <a:r>
              <a:rPr lang="ko-KR" altLang="en-US" dirty="0"/>
              <a:t>항상 있다고 생각하는게 좋음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함수 호출 순서대로 쌓이고</a:t>
            </a:r>
            <a:r>
              <a:rPr lang="en-US" altLang="ko-KR" dirty="0"/>
              <a:t>, </a:t>
            </a:r>
            <a:r>
              <a:rPr lang="ko-KR" altLang="en-US" dirty="0"/>
              <a:t>역순으로 실행됨</a:t>
            </a:r>
            <a:endParaRPr lang="en-US" altLang="ko-KR" dirty="0"/>
          </a:p>
          <a:p>
            <a:pPr lvl="1"/>
            <a:r>
              <a:rPr lang="ko-KR" altLang="en-US" dirty="0"/>
              <a:t>함수 실행이 완료되면 스택에서 빠짐</a:t>
            </a:r>
            <a:endParaRPr lang="en-US" altLang="ko-KR" dirty="0"/>
          </a:p>
          <a:p>
            <a:pPr lvl="1"/>
            <a:r>
              <a:rPr lang="en-US" altLang="ko-KR" dirty="0"/>
              <a:t>LIFO </a:t>
            </a:r>
            <a:r>
              <a:rPr lang="ko-KR" altLang="en-US" dirty="0"/>
              <a:t>구조라서 스택이라고 불림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FBC018-F72E-4F14-9F9E-8CA670303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355147"/>
            <a:ext cx="51054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3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호출 스택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위 코드의 순서 예측해보기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시작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-&gt;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끝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-&gt; 3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 후 실행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 스택만으로는 설명이 안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(run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호출 안 했는데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 스택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루프로 설명할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947127-D252-429F-9C7E-59D76D291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297541"/>
            <a:ext cx="31813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3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이벤트루프 구조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루프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발생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setTimeout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시 호출할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함수들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위의 예제에서는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run)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관리하고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호출할 순서를 결정하는 역할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태스크 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발생 후 호출되어야 할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함수들이 순서대로 기다리는 공간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백그라운드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타이머나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I/O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작업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리스너들이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대기하는 공간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작업이 동시에 실행될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961E63-F9E0-45BC-B226-63BECB530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239934"/>
            <a:ext cx="5273795" cy="3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9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예제 코드에서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setTimeout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 호출될 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콜백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run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은 백그라운드로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백그라운드에서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초를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초가 다 지난 후 백그라운드에서 태스크 큐로 보내짐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1A921F-2745-485D-81C2-C6EAB2D41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352243"/>
            <a:ext cx="6408906" cy="37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4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setTimeout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anonymous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 실행 완료된 후 호출 스택이 완전히 비워지면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</a:t>
            </a: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루프가 태스크 큐의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콜백을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호출 스택으로 올림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 스택이 비워져야만 올림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 스택에 함수가 많이 차 있으면 그것들을 처리하느라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초가 지난 후에도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run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함수가 태스크 큐에서 대기하게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-&gt;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타이머가 정확하지 않을 수 있는 이유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FE26E-FB43-4891-8C2C-018B8D123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24" y="1337548"/>
            <a:ext cx="5994994" cy="33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57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4424</TotalTime>
  <Words>1507</Words>
  <Application>Microsoft Office PowerPoint</Application>
  <PresentationFormat>화면 슬라이드 쇼(4:3)</PresentationFormat>
  <Paragraphs>413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2장</vt:lpstr>
      <vt:lpstr>2장</vt:lpstr>
      <vt:lpstr>2.1 호출 스택, 이벤트 루프 </vt:lpstr>
      <vt:lpstr>1. 호출 스택</vt:lpstr>
      <vt:lpstr>1. 호출 스택</vt:lpstr>
      <vt:lpstr>1. 호출 스택</vt:lpstr>
      <vt:lpstr>2. 이벤트 루프</vt:lpstr>
      <vt:lpstr>2. 이벤트 루프</vt:lpstr>
      <vt:lpstr>2. 이벤트 루프</vt:lpstr>
      <vt:lpstr>2. 이벤트 루프</vt:lpstr>
      <vt:lpstr>2.2 ES2015+</vt:lpstr>
      <vt:lpstr>1. const, let</vt:lpstr>
      <vt:lpstr>1. const, let</vt:lpstr>
      <vt:lpstr>2. 템플릿 문자열</vt:lpstr>
      <vt:lpstr>3. 객체 리터럴</vt:lpstr>
      <vt:lpstr>3. 객체 리터럴</vt:lpstr>
      <vt:lpstr>4. 화살표 함수</vt:lpstr>
      <vt:lpstr>4. 화살표 함수</vt:lpstr>
      <vt:lpstr>4. 화살표 함수</vt:lpstr>
      <vt:lpstr>5. 구조분해 할당</vt:lpstr>
      <vt:lpstr>5. 구조분해 할당</vt:lpstr>
      <vt:lpstr>5. 구조분해 할당</vt:lpstr>
      <vt:lpstr>6. 클래스</vt:lpstr>
      <vt:lpstr>6. 클래스</vt:lpstr>
      <vt:lpstr>7. 프로미스</vt:lpstr>
      <vt:lpstr>7. 프로미스</vt:lpstr>
      <vt:lpstr>7. 프로미스</vt:lpstr>
      <vt:lpstr>7. 프로미스</vt:lpstr>
      <vt:lpstr>7. 프로미스</vt:lpstr>
      <vt:lpstr>8. async/await</vt:lpstr>
      <vt:lpstr>8. async/await</vt:lpstr>
      <vt:lpstr>8. async/await</vt:lpstr>
      <vt:lpstr>8. async/await</vt:lpstr>
      <vt:lpstr>8. async/await</vt:lpstr>
      <vt:lpstr>8. for await of</vt:lpstr>
      <vt:lpstr>2.3 프런트엔드 자바스크립트</vt:lpstr>
      <vt:lpstr>1. AJAX</vt:lpstr>
      <vt:lpstr>1. AJAX</vt:lpstr>
      <vt:lpstr>1. AJAX</vt:lpstr>
      <vt:lpstr>2. FormData</vt:lpstr>
      <vt:lpstr>2. FormData</vt:lpstr>
      <vt:lpstr>3. encodeURIComponent, decodeURIComponent</vt:lpstr>
      <vt:lpstr>3. encodeURIComponent, decodeURIComponent</vt:lpstr>
      <vt:lpstr>4. data attribute와 dataset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173</cp:revision>
  <cp:lastPrinted>2016-08-10T06:58:55Z</cp:lastPrinted>
  <dcterms:created xsi:type="dcterms:W3CDTF">2013-04-05T19:58:06Z</dcterms:created>
  <dcterms:modified xsi:type="dcterms:W3CDTF">2020-08-06T14:56:40Z</dcterms:modified>
</cp:coreProperties>
</file>