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6"/>
  </p:notesMasterIdLst>
  <p:handoutMasterIdLst>
    <p:handoutMasterId r:id="rId47"/>
  </p:handoutMasterIdLst>
  <p:sldIdLst>
    <p:sldId id="267" r:id="rId3"/>
    <p:sldId id="273" r:id="rId4"/>
    <p:sldId id="272" r:id="rId5"/>
    <p:sldId id="510" r:id="rId6"/>
    <p:sldId id="585" r:id="rId7"/>
    <p:sldId id="586" r:id="rId8"/>
    <p:sldId id="587" r:id="rId9"/>
    <p:sldId id="588" r:id="rId10"/>
    <p:sldId id="590" r:id="rId11"/>
    <p:sldId id="511" r:id="rId12"/>
    <p:sldId id="463" r:id="rId13"/>
    <p:sldId id="592" r:id="rId14"/>
    <p:sldId id="623" r:id="rId15"/>
    <p:sldId id="595" r:id="rId16"/>
    <p:sldId id="596" r:id="rId17"/>
    <p:sldId id="597" r:id="rId18"/>
    <p:sldId id="624" r:id="rId19"/>
    <p:sldId id="534" r:id="rId20"/>
    <p:sldId id="571" r:id="rId21"/>
    <p:sldId id="598" r:id="rId22"/>
    <p:sldId id="599" r:id="rId23"/>
    <p:sldId id="600" r:id="rId24"/>
    <p:sldId id="601" r:id="rId25"/>
    <p:sldId id="603" r:id="rId26"/>
    <p:sldId id="604" r:id="rId27"/>
    <p:sldId id="605" r:id="rId28"/>
    <p:sldId id="607" r:id="rId29"/>
    <p:sldId id="606" r:id="rId30"/>
    <p:sldId id="608" r:id="rId31"/>
    <p:sldId id="610" r:id="rId32"/>
    <p:sldId id="611" r:id="rId33"/>
    <p:sldId id="612" r:id="rId34"/>
    <p:sldId id="570" r:id="rId35"/>
    <p:sldId id="613" r:id="rId36"/>
    <p:sldId id="614" r:id="rId37"/>
    <p:sldId id="615" r:id="rId38"/>
    <p:sldId id="617" r:id="rId39"/>
    <p:sldId id="471" r:id="rId40"/>
    <p:sldId id="619" r:id="rId41"/>
    <p:sldId id="625" r:id="rId42"/>
    <p:sldId id="618" r:id="rId43"/>
    <p:sldId id="621" r:id="rId44"/>
    <p:sldId id="622" r:id="rId4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386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7/29/2020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/tree/master/ch9/9.1/nodebird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hyperlink" Target="http://localhost:8001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01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hyperlink" Target="https://github.com/zerocho/nodejs-book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1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github.com/ZeroCho/nodejs-book/tree/master/ch9/9.1/nodebird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9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9D42F-70F9-4FEF-AC47-9E229789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9.2 </a:t>
            </a:r>
            <a:r>
              <a:rPr lang="ko-KR" altLang="en-US" dirty="0"/>
              <a:t>데이터베이스 세팅하기</a:t>
            </a:r>
          </a:p>
        </p:txBody>
      </p:sp>
    </p:spTree>
    <p:extLst>
      <p:ext uri="{BB962C8B-B14F-4D97-AF65-F5344CB8AC3E}">
        <p14:creationId xmlns:p14="http://schemas.microsoft.com/office/powerpoint/2010/main" val="206463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모델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소스 코드는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https://github.com/ZeroCho/nodejs-book/tree/master/ch9/9.1/nodebird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models/user.js: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테이블과 연결됨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provider: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로그인인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경우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kakao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로컬 로그인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이메일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비밀번호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</a:t>
            </a:r>
          </a:p>
          <a:p>
            <a:pPr lvl="2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snsId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로그인인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경우 주어지는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models/post.js: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게시글 내용과 이미지 경로를 저장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이미지는 파일로 저장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models/hashtag.js: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해시태그 이름을 저장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나중에 태그로 검색하기 위해서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데이터베이스 세팅하기</a:t>
            </a:r>
          </a:p>
        </p:txBody>
      </p:sp>
    </p:spTree>
    <p:extLst>
      <p:ext uri="{BB962C8B-B14F-4D97-AF65-F5344CB8AC3E}">
        <p14:creationId xmlns:p14="http://schemas.microsoft.com/office/powerpoint/2010/main" val="162825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models/index.js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558592" cy="496462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시퀄라이즈가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자동으로 생성해주는 코드 대신 다음과 같이 변경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모델들을 불러옴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(require)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모델 간 관계가 있는 경우 관계 설정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User(1):Post(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):Hashtag(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User(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):User(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데이터베이스 세팅하기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87A64C-62BD-47E7-9E85-87211E9D6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77" y="1444500"/>
            <a:ext cx="3123227" cy="26005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F6756D-0DDD-4E9A-AFF3-353EC1C3C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284" y="4005070"/>
            <a:ext cx="1253272" cy="17938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B86ECF-A88D-47A5-B58C-41CF2CDFA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3837461"/>
            <a:ext cx="2039953" cy="27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associate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7183783" cy="496462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모델간의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관계들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associate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hasMany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belongsTo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다대다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belongsToMany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foreignKey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외래키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컬럼에 대한 별명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through: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중간 테이블명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데이터베이스 세팅하기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B86ECF-A88D-47A5-B58C-41CF2CDFA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113" y="1449619"/>
            <a:ext cx="2039953" cy="2759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054516-AF99-4DD9-9B96-137069142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1" y="4227773"/>
            <a:ext cx="3571634" cy="1155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38F1A9-8FFF-419A-94F6-A69D334D2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81" y="5401908"/>
            <a:ext cx="3867679" cy="1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팔로잉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팔로워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다대다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User(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):User(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다대다 관계이므로 중간 테이블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(Follow)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모델 이름이 같으므로 구분 필요함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(as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구분자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역할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foreignKey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반대 테이블 컬럼의 프라이머리 키 컬럼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시퀄라이즈는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이름을 바탕으로 자동으로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addFollower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getFollowers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addFollowing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getFollowings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 생성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데이터베이스 세팅하기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08B29C-1D83-45F2-B210-E5D461708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3484720"/>
            <a:ext cx="61817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시퀄라이즈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시퀄라이즈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설정은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config/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config.json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개발환경용 설정은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development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설정 파일 작성 후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데이터베이스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데이터베이스 세팅하기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E4685F-068C-4DB7-B76B-4355886C0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866" y="2046432"/>
            <a:ext cx="2230388" cy="2136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EFDFBB-CC51-4C46-9433-E2781AD8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866" y="4828087"/>
            <a:ext cx="41243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모델과 서버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sequelize.sync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테이블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IF NOT EXIST(SQL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테이블이 없을 때만 생성해줌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데이터베이스 세팅하기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D2E885-BFB0-491B-BE1B-EC0FFB963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04039"/>
            <a:ext cx="3533775" cy="876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C9027-973B-43C8-9C1B-19E149265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670" y="2881454"/>
            <a:ext cx="3362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모델과 서버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start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서버 실행 시 콘솔에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SQL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문이 표시됨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데이터베이스 세팅하기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35591-A2E0-489A-810F-1FB47E763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816004"/>
            <a:ext cx="68103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9.3 Passport </a:t>
            </a:r>
            <a:r>
              <a:rPr lang="ko-KR" altLang="en-US" dirty="0"/>
              <a:t>모듈로 로그인</a:t>
            </a:r>
          </a:p>
        </p:txBody>
      </p:sp>
    </p:spTree>
    <p:extLst>
      <p:ext uri="{BB962C8B-B14F-4D97-AF65-F5344CB8AC3E}">
        <p14:creationId xmlns:p14="http://schemas.microsoft.com/office/powerpoint/2010/main" val="96383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패스포트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5013151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과정을 쉽게 처리할 수 있게 도와주는 </a:t>
            </a:r>
            <a:r>
              <a:rPr lang="en-US" altLang="ko-KR" dirty="0"/>
              <a:t>Passport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ko-KR" altLang="en-US" dirty="0"/>
              <a:t>비밀번호 암호화를 위한 </a:t>
            </a:r>
            <a:r>
              <a:rPr lang="en-US" altLang="ko-KR" dirty="0" err="1"/>
              <a:t>bcrypt</a:t>
            </a:r>
            <a:r>
              <a:rPr lang="ko-KR" altLang="en-US" dirty="0"/>
              <a:t>도 같이 설치</a:t>
            </a:r>
            <a:endParaRPr lang="en-US" altLang="ko-KR" dirty="0"/>
          </a:p>
          <a:p>
            <a:pPr lvl="1"/>
            <a:r>
              <a:rPr lang="ko-KR" altLang="en-US" dirty="0"/>
              <a:t>설치 후 </a:t>
            </a:r>
            <a:r>
              <a:rPr lang="en-US" altLang="ko-KR" dirty="0"/>
              <a:t>app.js</a:t>
            </a:r>
            <a:r>
              <a:rPr lang="ko-KR" altLang="en-US" dirty="0"/>
              <a:t>와도 연결</a:t>
            </a:r>
            <a:endParaRPr lang="en-US" altLang="ko-KR" dirty="0"/>
          </a:p>
          <a:p>
            <a:pPr lvl="1"/>
            <a:r>
              <a:rPr lang="en-US" altLang="ko-KR" dirty="0" err="1"/>
              <a:t>passport.initialize</a:t>
            </a:r>
            <a:r>
              <a:rPr lang="en-US" altLang="ko-KR" dirty="0"/>
              <a:t>(): </a:t>
            </a:r>
            <a:r>
              <a:rPr lang="ko-KR" altLang="en-US" dirty="0"/>
              <a:t>요청 객체에 </a:t>
            </a:r>
            <a:r>
              <a:rPr lang="en-US" altLang="ko-KR" dirty="0"/>
              <a:t>passport</a:t>
            </a:r>
            <a:r>
              <a:rPr lang="ko-KR" altLang="en-US" dirty="0"/>
              <a:t> 설정을 심음</a:t>
            </a:r>
            <a:endParaRPr lang="en-US" altLang="ko-KR" dirty="0"/>
          </a:p>
          <a:p>
            <a:pPr lvl="1"/>
            <a:r>
              <a:rPr lang="en-US" altLang="ko-KR" dirty="0" err="1"/>
              <a:t>passport.session</a:t>
            </a:r>
            <a:r>
              <a:rPr lang="en-US" altLang="ko-KR" dirty="0"/>
              <a:t>():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객체에 </a:t>
            </a:r>
            <a:r>
              <a:rPr lang="en-US" altLang="ko-KR" dirty="0"/>
              <a:t>passport </a:t>
            </a:r>
            <a:r>
              <a:rPr lang="ko-KR" altLang="en-US" dirty="0"/>
              <a:t>정보를 저장</a:t>
            </a:r>
            <a:endParaRPr lang="en-US" altLang="ko-KR" dirty="0"/>
          </a:p>
          <a:p>
            <a:pPr lvl="1"/>
            <a:r>
              <a:rPr lang="en-US" altLang="ko-KR" dirty="0"/>
              <a:t>express-session </a:t>
            </a:r>
            <a:r>
              <a:rPr lang="ko-KR" altLang="en-US" dirty="0"/>
              <a:t>미들웨어에 의존하므로 이보다 더 뒤에 위치해야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1F2BF5-6B00-47C4-8FE8-AEE18FA49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4581140"/>
            <a:ext cx="4200525" cy="685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57D2C3-24EF-4FE9-916C-0E7B03A7D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926" y="1355147"/>
            <a:ext cx="2649922" cy="32059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0C1C1-E237-45AA-AEEA-9BF46300E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26" y="4497460"/>
            <a:ext cx="2163131" cy="18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9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프로젝트 구조 갖추기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9.2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데이터베이스 세팅하기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9.3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Passport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모듈로 로그인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9.4  </a:t>
            </a:r>
            <a:r>
              <a:rPr lang="en-US" altLang="ko-KR" sz="2000" b="1" dirty="0" err="1">
                <a:ea typeface="KoPub돋움체_Pro Bold" panose="02020603020101020101" pitchFamily="18" charset="-127"/>
              </a:rPr>
              <a:t>Multer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모듈로 이미지 업로드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9.5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프로젝트 마무리하기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패스포트 모듈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87629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 passport/index.js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passport.serializeUser</a:t>
            </a:r>
            <a:r>
              <a:rPr lang="en-US" altLang="ko-KR" dirty="0"/>
              <a:t>: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객체에 어떤 데이터를 저장할 지 선택</a:t>
            </a:r>
            <a:r>
              <a:rPr lang="en-US" altLang="ko-KR" dirty="0"/>
              <a:t>, </a:t>
            </a:r>
            <a:r>
              <a:rPr lang="ko-KR" altLang="en-US" dirty="0"/>
              <a:t>사용자 정보를 다 들고 있으면 메모리를 많이 차지하기 때문에 사용자의 아이디만 저장</a:t>
            </a:r>
            <a:endParaRPr lang="en-US" altLang="ko-KR" dirty="0"/>
          </a:p>
          <a:p>
            <a:pPr lvl="1"/>
            <a:r>
              <a:rPr lang="en-US" altLang="ko-KR" dirty="0" err="1"/>
              <a:t>passport.deserializeUser</a:t>
            </a:r>
            <a:r>
              <a:rPr lang="en-US" altLang="ko-KR" dirty="0"/>
              <a:t>: </a:t>
            </a:r>
            <a:r>
              <a:rPr lang="en-US" altLang="ko-KR" dirty="0" err="1"/>
              <a:t>req.session</a:t>
            </a:r>
            <a:r>
              <a:rPr lang="ko-KR" altLang="en-US" dirty="0"/>
              <a:t>에 저장된 사용자 아이디를 바탕으로 </a:t>
            </a:r>
            <a:r>
              <a:rPr lang="en-US" altLang="ko-KR" dirty="0"/>
              <a:t>DB </a:t>
            </a:r>
            <a:r>
              <a:rPr lang="ko-KR" altLang="en-US" dirty="0"/>
              <a:t>조회로 사용자 정보를 얻어낸 후 </a:t>
            </a:r>
            <a:r>
              <a:rPr lang="en-US" altLang="ko-KR" dirty="0" err="1"/>
              <a:t>req.user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66264-EB87-47E7-BCBD-6F9BBD037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77" y="1755135"/>
            <a:ext cx="3115826" cy="4564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8869B4-021E-4D22-8412-D2A172F5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036" y="3789362"/>
            <a:ext cx="3276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패스포트 처리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과정</a:t>
            </a:r>
            <a:endParaRPr lang="en-US" altLang="ko-KR" dirty="0"/>
          </a:p>
          <a:p>
            <a:pPr lvl="1"/>
            <a:r>
              <a:rPr lang="en-US" altLang="ko-KR" b="1" dirty="0"/>
              <a:t>1. </a:t>
            </a:r>
            <a:r>
              <a:rPr lang="ko-KR" altLang="en-US" dirty="0"/>
              <a:t>로그인 요청이 들어옴</a:t>
            </a:r>
          </a:p>
          <a:p>
            <a:pPr lvl="1"/>
            <a:r>
              <a:rPr lang="en-US" altLang="ko-KR" b="1" dirty="0"/>
              <a:t>2. </a:t>
            </a:r>
            <a:r>
              <a:rPr lang="en-US" altLang="ko-KR" dirty="0" err="1"/>
              <a:t>passport.authenticate</a:t>
            </a:r>
            <a:r>
              <a:rPr lang="en-US" altLang="ko-KR" dirty="0"/>
              <a:t> </a:t>
            </a:r>
            <a:r>
              <a:rPr lang="ko-KR" altLang="en-US" dirty="0"/>
              <a:t>메서드 호출</a:t>
            </a:r>
          </a:p>
          <a:p>
            <a:pPr lvl="1"/>
            <a:r>
              <a:rPr lang="en-US" altLang="ko-KR" b="1" dirty="0"/>
              <a:t>3. </a:t>
            </a:r>
            <a:r>
              <a:rPr lang="ko-KR" altLang="en-US" dirty="0"/>
              <a:t>로그인 전략 수행</a:t>
            </a:r>
            <a:r>
              <a:rPr lang="en-US" altLang="ko-KR" dirty="0"/>
              <a:t>(</a:t>
            </a:r>
            <a:r>
              <a:rPr lang="ko-KR" altLang="en-US" dirty="0"/>
              <a:t>전략은 뒤에 알아봄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b="1" dirty="0"/>
              <a:t>4. </a:t>
            </a:r>
            <a:r>
              <a:rPr lang="ko-KR" altLang="en-US" dirty="0"/>
              <a:t>로그인 성공 시 사용자 정보 객체와 함께 </a:t>
            </a:r>
            <a:r>
              <a:rPr lang="en-US" altLang="ko-KR" dirty="0" err="1"/>
              <a:t>req.login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  <a:p>
            <a:pPr lvl="1"/>
            <a:r>
              <a:rPr lang="en-US" altLang="ko-KR" b="1" dirty="0"/>
              <a:t>5. </a:t>
            </a:r>
            <a:r>
              <a:rPr lang="en-US" altLang="ko-KR" dirty="0" err="1"/>
              <a:t>req.login</a:t>
            </a:r>
            <a:r>
              <a:rPr lang="en-US" altLang="ko-KR" dirty="0"/>
              <a:t> </a:t>
            </a:r>
            <a:r>
              <a:rPr lang="ko-KR" altLang="en-US" dirty="0"/>
              <a:t>메서드가 </a:t>
            </a:r>
            <a:r>
              <a:rPr lang="en-US" altLang="ko-KR" dirty="0" err="1"/>
              <a:t>passport.serializeUser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  <a:p>
            <a:pPr lvl="1"/>
            <a:r>
              <a:rPr lang="en-US" altLang="ko-KR" b="1" dirty="0"/>
              <a:t>6. </a:t>
            </a:r>
            <a:r>
              <a:rPr lang="en-US" altLang="ko-KR" dirty="0" err="1"/>
              <a:t>req.session</a:t>
            </a:r>
            <a:r>
              <a:rPr lang="ko-KR" altLang="en-US" dirty="0"/>
              <a:t>에 사용자 아이디만 저장</a:t>
            </a:r>
          </a:p>
          <a:p>
            <a:pPr lvl="1"/>
            <a:r>
              <a:rPr lang="en-US" altLang="ko-KR" b="1" dirty="0"/>
              <a:t>7. </a:t>
            </a:r>
            <a:r>
              <a:rPr lang="ko-KR" altLang="en-US" dirty="0"/>
              <a:t>로그인 완료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로그인 이후 과정</a:t>
            </a:r>
            <a:endParaRPr lang="en-US" altLang="ko-KR" dirty="0"/>
          </a:p>
          <a:p>
            <a:pPr lvl="1"/>
            <a:r>
              <a:rPr lang="en-US" altLang="ko-KR" sz="1800" b="1" dirty="0"/>
              <a:t>1. </a:t>
            </a:r>
            <a:r>
              <a:rPr lang="ko-KR" altLang="en-US" dirty="0"/>
              <a:t>모든 요청에 </a:t>
            </a:r>
            <a:r>
              <a:rPr lang="en-US" altLang="ko-KR" dirty="0" err="1"/>
              <a:t>passport.session</a:t>
            </a:r>
            <a:r>
              <a:rPr lang="en-US" altLang="ko-KR" dirty="0"/>
              <a:t>() </a:t>
            </a:r>
            <a:r>
              <a:rPr lang="ko-KR" altLang="en-US" dirty="0"/>
              <a:t>미들웨어가 </a:t>
            </a:r>
            <a:r>
              <a:rPr lang="en-US" altLang="ko-KR" dirty="0" err="1"/>
              <a:t>passport.deserializeUser</a:t>
            </a:r>
            <a:r>
              <a:rPr lang="en-US" altLang="ko-KR" dirty="0"/>
              <a:t> </a:t>
            </a:r>
            <a:r>
              <a:rPr lang="ko-KR" altLang="en-US" dirty="0"/>
              <a:t>메서드 호출</a:t>
            </a:r>
          </a:p>
          <a:p>
            <a:pPr lvl="1"/>
            <a:r>
              <a:rPr lang="en-US" altLang="ko-KR" b="1" dirty="0"/>
              <a:t>2. </a:t>
            </a:r>
            <a:r>
              <a:rPr lang="en-US" altLang="ko-KR" dirty="0" err="1"/>
              <a:t>req.session</a:t>
            </a:r>
            <a:r>
              <a:rPr lang="ko-KR" altLang="en-US" dirty="0"/>
              <a:t>에 저장된 아이디로 데이터베이스에서 사용자 조회</a:t>
            </a:r>
          </a:p>
          <a:p>
            <a:pPr lvl="1"/>
            <a:r>
              <a:rPr lang="en-US" altLang="ko-KR" b="1" dirty="0"/>
              <a:t>3. </a:t>
            </a:r>
            <a:r>
              <a:rPr lang="ko-KR" altLang="en-US" dirty="0"/>
              <a:t>조회된 사용자 정보를 </a:t>
            </a:r>
            <a:r>
              <a:rPr lang="en-US" altLang="ko-KR" dirty="0" err="1"/>
              <a:t>req.user</a:t>
            </a:r>
            <a:r>
              <a:rPr lang="ko-KR" altLang="en-US" dirty="0"/>
              <a:t>에 저장</a:t>
            </a:r>
          </a:p>
          <a:p>
            <a:pPr lvl="1"/>
            <a:r>
              <a:rPr lang="en-US" altLang="ko-KR" b="1" dirty="0"/>
              <a:t>4. </a:t>
            </a:r>
            <a:r>
              <a:rPr lang="ko-KR" altLang="en-US" dirty="0"/>
              <a:t>라우터에서 </a:t>
            </a:r>
            <a:r>
              <a:rPr lang="en-US" altLang="ko-KR" dirty="0" err="1"/>
              <a:t>req.user</a:t>
            </a:r>
            <a:r>
              <a:rPr lang="en-US" altLang="ko-KR" dirty="0"/>
              <a:t> </a:t>
            </a:r>
            <a:r>
              <a:rPr lang="ko-KR" altLang="en-US" dirty="0"/>
              <a:t>객체 사용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</p:spTree>
    <p:extLst>
      <p:ext uri="{BB962C8B-B14F-4D97-AF65-F5344CB8AC3E}">
        <p14:creationId xmlns:p14="http://schemas.microsoft.com/office/powerpoint/2010/main" val="56346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로컬 로그인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passport-local </a:t>
            </a:r>
            <a:r>
              <a:rPr lang="ko-KR" altLang="en-US" dirty="0"/>
              <a:t>패키지 필요</a:t>
            </a:r>
            <a:endParaRPr lang="en-US" altLang="ko-KR" dirty="0"/>
          </a:p>
          <a:p>
            <a:pPr lvl="1"/>
            <a:r>
              <a:rPr lang="ko-KR" altLang="en-US" dirty="0"/>
              <a:t>로컬 로그인 전략 수립</a:t>
            </a:r>
            <a:endParaRPr lang="en-US" altLang="ko-KR" dirty="0"/>
          </a:p>
          <a:p>
            <a:pPr lvl="1"/>
            <a:r>
              <a:rPr lang="ko-KR" altLang="en-US" dirty="0"/>
              <a:t>로그인에만 해당하는 전략이므로 회원가입은 따로 만들어야 함</a:t>
            </a:r>
            <a:endParaRPr lang="en-US" altLang="ko-KR" dirty="0"/>
          </a:p>
          <a:p>
            <a:pPr lvl="1"/>
            <a:r>
              <a:rPr lang="ko-KR" altLang="en-US" dirty="0"/>
              <a:t>사용자가 로그인했는지</a:t>
            </a:r>
            <a:r>
              <a:rPr lang="en-US" altLang="ko-KR" dirty="0"/>
              <a:t>, </a:t>
            </a:r>
            <a:r>
              <a:rPr lang="ko-KR" altLang="en-US" dirty="0"/>
              <a:t>하지 않았는지 여부를 체크하는 미들웨어도 만듦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8F15FA-EE76-4D41-A6AD-C9AA43519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32" y="2852930"/>
            <a:ext cx="3514155" cy="31683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F4BDAA-9DA5-4D7E-88A4-2BB3AEDA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821" y="2852930"/>
            <a:ext cx="3441532" cy="9519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7C76C9-EE2D-4263-B4A4-D2D156995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680" y="3804843"/>
            <a:ext cx="3202740" cy="27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회원가입 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bcrypt.hash</a:t>
            </a:r>
            <a:r>
              <a:rPr lang="ko-KR" altLang="en-US" dirty="0"/>
              <a:t>로 비밀번호 암호화</a:t>
            </a:r>
            <a:endParaRPr lang="en-US" altLang="ko-KR" dirty="0"/>
          </a:p>
          <a:p>
            <a:pPr lvl="1"/>
            <a:r>
              <a:rPr lang="en-US" altLang="ko-KR" dirty="0"/>
              <a:t>hash</a:t>
            </a:r>
            <a:r>
              <a:rPr lang="ko-KR" altLang="en-US" dirty="0"/>
              <a:t>의 두 번째 인수는 암호화 라운드</a:t>
            </a:r>
            <a:endParaRPr lang="en-US" altLang="ko-KR" dirty="0"/>
          </a:p>
          <a:p>
            <a:pPr lvl="1"/>
            <a:r>
              <a:rPr lang="ko-KR" altLang="en-US" dirty="0"/>
              <a:t>라운드가 높을수록 안전하지만 오래 걸림</a:t>
            </a:r>
            <a:endParaRPr lang="en-US" altLang="ko-KR" dirty="0"/>
          </a:p>
          <a:p>
            <a:pPr lvl="1"/>
            <a:r>
              <a:rPr lang="ko-KR" altLang="en-US" dirty="0"/>
              <a:t>적당한 라운드를 찾는 게 좋음</a:t>
            </a:r>
            <a:endParaRPr lang="en-US" altLang="ko-KR" dirty="0"/>
          </a:p>
          <a:p>
            <a:pPr lvl="1"/>
            <a:r>
              <a:rPr lang="en-US" altLang="ko-KR" dirty="0"/>
              <a:t>?error </a:t>
            </a:r>
            <a:r>
              <a:rPr lang="ko-KR" altLang="en-US" dirty="0" err="1"/>
              <a:t>쿼리스트링으로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회성 메시지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85BB7-0A70-4026-B6E0-BE8100682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276" y="1410108"/>
            <a:ext cx="3787208" cy="2229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50917A-0A1D-4471-9DA7-F7FD4CCE2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179" y="3610009"/>
            <a:ext cx="3787207" cy="29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3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로그인 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4245827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passport.authenticate</a:t>
            </a:r>
            <a:r>
              <a:rPr lang="en-US" altLang="ko-KR" dirty="0"/>
              <a:t>(‘local’): </a:t>
            </a:r>
            <a:r>
              <a:rPr lang="ko-KR" altLang="en-US" dirty="0"/>
              <a:t>로컬 전략</a:t>
            </a:r>
            <a:endParaRPr lang="en-US" altLang="ko-KR" dirty="0"/>
          </a:p>
          <a:p>
            <a:pPr lvl="1"/>
            <a:r>
              <a:rPr lang="ko-KR" altLang="en-US" dirty="0"/>
              <a:t>전략을 수행하고 나면 </a:t>
            </a:r>
            <a:r>
              <a:rPr lang="en-US" altLang="ko-KR" dirty="0"/>
              <a:t>authenticate</a:t>
            </a:r>
            <a:r>
              <a:rPr lang="ko-KR" altLang="en-US" dirty="0"/>
              <a:t>의 </a:t>
            </a:r>
            <a:r>
              <a:rPr lang="ko-KR" altLang="en-US" dirty="0" err="1"/>
              <a:t>콜백</a:t>
            </a:r>
            <a:r>
              <a:rPr lang="ko-KR" altLang="en-US" dirty="0"/>
              <a:t> 함수 호출됨</a:t>
            </a:r>
            <a:endParaRPr lang="en-US" altLang="ko-KR" dirty="0"/>
          </a:p>
          <a:p>
            <a:pPr lvl="1"/>
            <a:r>
              <a:rPr lang="en-US" altLang="ko-KR" dirty="0" err="1"/>
              <a:t>authError</a:t>
            </a:r>
            <a:r>
              <a:rPr lang="en-US" altLang="ko-KR" dirty="0"/>
              <a:t>: </a:t>
            </a:r>
            <a:r>
              <a:rPr lang="ko-KR" altLang="en-US" dirty="0"/>
              <a:t>인증 과정 중 에러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user: </a:t>
            </a:r>
            <a:r>
              <a:rPr lang="ko-KR" altLang="en-US" dirty="0"/>
              <a:t>인증 성공 시 유저 정보</a:t>
            </a:r>
            <a:endParaRPr lang="en-US" altLang="ko-KR" dirty="0"/>
          </a:p>
          <a:p>
            <a:pPr lvl="1"/>
            <a:r>
              <a:rPr lang="en-US" altLang="ko-KR" dirty="0"/>
              <a:t>info: </a:t>
            </a:r>
            <a:r>
              <a:rPr lang="ko-KR" altLang="en-US" dirty="0"/>
              <a:t>인증 오류에 대한 메시지</a:t>
            </a:r>
            <a:endParaRPr lang="en-US" altLang="ko-KR" dirty="0"/>
          </a:p>
          <a:p>
            <a:pPr lvl="1"/>
            <a:r>
              <a:rPr lang="ko-KR" altLang="en-US" dirty="0"/>
              <a:t>인증이 성공했다면 </a:t>
            </a:r>
            <a:r>
              <a:rPr lang="en-US" altLang="ko-KR" dirty="0" err="1"/>
              <a:t>req.login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세션에 유저 정보 저장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A5B01-FA37-4A7B-8AB0-1B3F765BB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38615"/>
            <a:ext cx="4146822" cy="44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로컬 전략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4418648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passport/localStrategy.js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usernameField</a:t>
            </a:r>
            <a:r>
              <a:rPr lang="ko-KR" altLang="en-US" dirty="0"/>
              <a:t>와 </a:t>
            </a:r>
            <a:r>
              <a:rPr lang="en-US" altLang="ko-KR" dirty="0" err="1"/>
              <a:t>passwordField</a:t>
            </a:r>
            <a:r>
              <a:rPr lang="ko-KR" altLang="en-US" dirty="0"/>
              <a:t>가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name(body-parser</a:t>
            </a:r>
            <a:r>
              <a:rPr lang="ko-KR" altLang="en-US" dirty="0"/>
              <a:t>의 </a:t>
            </a:r>
            <a:r>
              <a:rPr lang="en-US" altLang="ko-KR" dirty="0" err="1"/>
              <a:t>req.body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사용자가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저장되어있는지</a:t>
            </a:r>
            <a:r>
              <a:rPr lang="ko-KR" altLang="en-US" dirty="0"/>
              <a:t> 확인한 후 있다면 비밀번호 비교</a:t>
            </a:r>
            <a:r>
              <a:rPr lang="en-US" altLang="ko-KR" dirty="0"/>
              <a:t>(</a:t>
            </a:r>
            <a:r>
              <a:rPr lang="en-US" altLang="ko-KR" dirty="0" err="1"/>
              <a:t>bcrypt.compare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비밀번호까지 일치한다면 로그인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00953D-39D4-46F5-B69A-B1021B93B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96" y="3877730"/>
            <a:ext cx="4418648" cy="23740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C2B941-A44A-4713-8488-7FCB8FAF4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340" y="1343545"/>
            <a:ext cx="3093687" cy="1055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E68CC0-449E-4B39-AEA0-983D1062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463" y="2374102"/>
            <a:ext cx="3554543" cy="36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카카오 로그인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3933917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passport/kakaoStrategy.js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clientID</a:t>
            </a:r>
            <a:r>
              <a:rPr lang="ko-KR" altLang="en-US" dirty="0"/>
              <a:t>에 카카오 앱 아이디 추가</a:t>
            </a:r>
            <a:endParaRPr lang="en-US" altLang="ko-KR" dirty="0"/>
          </a:p>
          <a:p>
            <a:pPr lvl="1"/>
            <a:r>
              <a:rPr lang="en-US" altLang="ko-KR" dirty="0" err="1"/>
              <a:t>callbackURL</a:t>
            </a:r>
            <a:r>
              <a:rPr lang="en-US" altLang="ko-KR" dirty="0"/>
              <a:t>: </a:t>
            </a:r>
            <a:r>
              <a:rPr lang="ko-KR" altLang="en-US" dirty="0"/>
              <a:t>카카오 로그인 후 카카오가 결과를 전송해줄 </a:t>
            </a:r>
            <a:r>
              <a:rPr lang="en-US" altLang="ko-KR" dirty="0"/>
              <a:t>URL</a:t>
            </a:r>
          </a:p>
          <a:p>
            <a:pPr lvl="1"/>
            <a:r>
              <a:rPr lang="en-US" altLang="ko-KR" dirty="0" err="1"/>
              <a:t>accessToken</a:t>
            </a:r>
            <a:r>
              <a:rPr lang="en-US" altLang="ko-KR" dirty="0"/>
              <a:t>, </a:t>
            </a:r>
            <a:r>
              <a:rPr lang="en-US" altLang="ko-KR" dirty="0" err="1"/>
              <a:t>refreshToken</a:t>
            </a:r>
            <a:r>
              <a:rPr lang="en-US" altLang="ko-KR" dirty="0"/>
              <a:t>: </a:t>
            </a:r>
            <a:r>
              <a:rPr lang="ko-KR" altLang="en-US" dirty="0"/>
              <a:t>로그인 성공 후 카카오가 보내준 토큰</a:t>
            </a:r>
            <a:r>
              <a:rPr lang="en-US" altLang="ko-KR" dirty="0"/>
              <a:t>(</a:t>
            </a:r>
            <a:r>
              <a:rPr lang="ko-KR" altLang="en-US" dirty="0"/>
              <a:t>사용하지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profile: </a:t>
            </a:r>
            <a:r>
              <a:rPr lang="ko-KR" altLang="en-US" dirty="0"/>
              <a:t>카카오가 보내준 유저 정보</a:t>
            </a:r>
            <a:endParaRPr lang="en-US" altLang="ko-KR" dirty="0"/>
          </a:p>
          <a:p>
            <a:pPr lvl="1"/>
            <a:r>
              <a:rPr lang="en-US" altLang="ko-KR" dirty="0"/>
              <a:t>profile</a:t>
            </a:r>
            <a:r>
              <a:rPr lang="ko-KR" altLang="en-US" dirty="0"/>
              <a:t>의 정보를 바탕으로 회원가입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81C22D-5FB0-4C2B-9EC3-516700A45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911" y="1297541"/>
            <a:ext cx="3422688" cy="5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8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9. </a:t>
            </a:r>
            <a:r>
              <a:rPr lang="ko-KR" altLang="en-US" dirty="0">
                <a:solidFill>
                  <a:schemeClr val="tx1"/>
                </a:solidFill>
              </a:rPr>
              <a:t>카카오 로그인용 라우터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회원가입과 로그인이 전략에서 동시에 수행됨</a:t>
            </a:r>
            <a:endParaRPr lang="en-US" altLang="ko-KR" dirty="0"/>
          </a:p>
          <a:p>
            <a:pPr lvl="1"/>
            <a:r>
              <a:rPr lang="en-US" altLang="ko-KR" dirty="0" err="1"/>
              <a:t>passport.authenticate</a:t>
            </a:r>
            <a:r>
              <a:rPr lang="en-US" altLang="ko-KR" dirty="0"/>
              <a:t>(‘</a:t>
            </a:r>
            <a:r>
              <a:rPr lang="en-US" altLang="ko-KR" dirty="0" err="1"/>
              <a:t>kakao</a:t>
            </a:r>
            <a:r>
              <a:rPr lang="en-US" altLang="ko-KR" dirty="0"/>
              <a:t>’)</a:t>
            </a:r>
            <a:r>
              <a:rPr lang="ko-KR" altLang="en-US" dirty="0"/>
              <a:t>만 하면 됨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kakao</a:t>
            </a:r>
            <a:r>
              <a:rPr lang="en-US" altLang="ko-KR" dirty="0"/>
              <a:t>/callback </a:t>
            </a:r>
            <a:r>
              <a:rPr lang="ko-KR" altLang="en-US" dirty="0"/>
              <a:t>라우터에서는 인증 성공 시</a:t>
            </a:r>
            <a:r>
              <a:rPr lang="en-US" altLang="ko-KR" dirty="0"/>
              <a:t>(</a:t>
            </a:r>
            <a:r>
              <a:rPr lang="en-US" altLang="ko-KR" dirty="0" err="1"/>
              <a:t>res.redirect</a:t>
            </a:r>
            <a:r>
              <a:rPr lang="en-US" altLang="ko-KR" dirty="0"/>
              <a:t>)</a:t>
            </a:r>
            <a:r>
              <a:rPr lang="ko-KR" altLang="en-US" dirty="0"/>
              <a:t>와 실패 시</a:t>
            </a:r>
            <a:r>
              <a:rPr lang="en-US" altLang="ko-KR" dirty="0"/>
              <a:t>(</a:t>
            </a:r>
            <a:r>
              <a:rPr lang="en-US" altLang="ko-KR" dirty="0" err="1"/>
              <a:t>failureRedirect</a:t>
            </a:r>
            <a:r>
              <a:rPr lang="en-US" altLang="ko-KR" dirty="0"/>
              <a:t>) </a:t>
            </a:r>
            <a:r>
              <a:rPr lang="ko-KR" altLang="en-US" dirty="0" err="1"/>
              <a:t>리다이렉트할</a:t>
            </a:r>
            <a:r>
              <a:rPr lang="ko-KR" altLang="en-US" dirty="0"/>
              <a:t> 경로 지정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9B12AF-9900-4A04-BD44-B18B46B47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852931"/>
            <a:ext cx="3686848" cy="31203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02CCA6-3EB0-431A-A59F-9ABFAB627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821" y="2852931"/>
            <a:ext cx="2867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91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10. </a:t>
            </a:r>
            <a:r>
              <a:rPr lang="ko-KR" altLang="en-US" dirty="0">
                <a:solidFill>
                  <a:schemeClr val="tx1"/>
                </a:solidFill>
              </a:rPr>
              <a:t>카카오 로그인 앱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 https://developers.kakao.com</a:t>
            </a:r>
            <a:r>
              <a:rPr lang="ko-KR" altLang="en-US" dirty="0"/>
              <a:t>에 접속하여 회원가입</a:t>
            </a:r>
            <a:endParaRPr lang="en-US" altLang="ko-KR" dirty="0"/>
          </a:p>
          <a:p>
            <a:pPr lvl="1"/>
            <a:r>
              <a:rPr lang="en-US" altLang="ko-KR" dirty="0" err="1"/>
              <a:t>NodeBird</a:t>
            </a:r>
            <a:r>
              <a:rPr lang="ko-KR" altLang="en-US" dirty="0"/>
              <a:t> 앱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23A2F-BC14-42B0-AC81-B3D0C76D3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50721"/>
            <a:ext cx="3562350" cy="1476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EA1C35-975D-4F16-825B-916267F38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3717035"/>
            <a:ext cx="3504743" cy="29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10. </a:t>
            </a:r>
            <a:r>
              <a:rPr lang="ko-KR" altLang="en-US" dirty="0">
                <a:solidFill>
                  <a:schemeClr val="tx1"/>
                </a:solidFill>
              </a:rPr>
              <a:t>카카오 앱 키 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 REST API </a:t>
            </a:r>
            <a:r>
              <a:rPr lang="ko-KR" altLang="en-US" dirty="0"/>
              <a:t>키를 저장해서 </a:t>
            </a:r>
            <a:r>
              <a:rPr lang="en-US" altLang="ko-KR" dirty="0"/>
              <a:t>.env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914C25-50BC-40F3-BDDA-1CC2ABD6D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59" y="1796028"/>
            <a:ext cx="4400550" cy="3533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8406F8-FC49-4B13-9F58-B9B58DE7F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59" y="5382784"/>
            <a:ext cx="33718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9.1 </a:t>
            </a:r>
            <a:r>
              <a:rPr lang="ko-KR" altLang="en-US" dirty="0"/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11. </a:t>
            </a:r>
            <a:r>
              <a:rPr lang="ko-KR" altLang="en-US" dirty="0">
                <a:solidFill>
                  <a:schemeClr val="tx1"/>
                </a:solidFill>
              </a:rPr>
              <a:t>카카오 웹 플랫폼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웹 플랫폼을 추가해야 </a:t>
            </a:r>
            <a:r>
              <a:rPr lang="en-US" altLang="ko-KR" dirty="0" err="1"/>
              <a:t>callbackURL</a:t>
            </a:r>
            <a:r>
              <a:rPr lang="en-US" altLang="ko-KR" dirty="0"/>
              <a:t> </a:t>
            </a:r>
            <a:r>
              <a:rPr lang="ko-KR" altLang="en-US" dirty="0"/>
              <a:t>등록할 수 있음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http://localhost:8001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8979C6-19FD-4622-BE65-E2F2B9AE5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2046432"/>
            <a:ext cx="4781381" cy="2135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85D334-8280-4421-B7DB-45156B19B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560" y="4184879"/>
            <a:ext cx="3091191" cy="24880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950DAB-03E5-484E-ACC9-11D6B2363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5945" y="4386109"/>
            <a:ext cx="2937957" cy="2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0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12. </a:t>
            </a:r>
            <a:r>
              <a:rPr lang="ko-KR" altLang="en-US" dirty="0">
                <a:solidFill>
                  <a:schemeClr val="tx1"/>
                </a:solidFill>
              </a:rPr>
              <a:t>카카오 동의항목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생일 등의 정보를 얻기 위해 동의항목 설정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7B2A4-A8F3-4022-8281-98865FB75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1816004"/>
            <a:ext cx="3322142" cy="48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7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13. </a:t>
            </a:r>
            <a:r>
              <a:rPr lang="ko-KR" altLang="en-US" dirty="0">
                <a:solidFill>
                  <a:schemeClr val="tx1"/>
                </a:solidFill>
              </a:rPr>
              <a:t>카카오 로그인 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카카오톡 로그인 버튼을 누르면 카카오 로그인 창으로 전환</a:t>
            </a:r>
            <a:endParaRPr lang="en-US" altLang="ko-KR" dirty="0"/>
          </a:p>
          <a:p>
            <a:pPr lvl="1"/>
            <a:r>
              <a:rPr lang="ko-KR" altLang="en-US" dirty="0"/>
              <a:t>계정 동의 후 다시 </a:t>
            </a:r>
            <a:r>
              <a:rPr lang="en-US" altLang="ko-KR" dirty="0" err="1"/>
              <a:t>NodeBird</a:t>
            </a:r>
            <a:r>
              <a:rPr lang="en-US" altLang="ko-KR" dirty="0"/>
              <a:t> </a:t>
            </a:r>
            <a:r>
              <a:rPr lang="ko-KR" altLang="en-US" dirty="0"/>
              <a:t>서비스로 </a:t>
            </a:r>
            <a:r>
              <a:rPr lang="ko-KR" altLang="en-US" dirty="0" err="1"/>
              <a:t>리다이렉트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9.3 Passport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모듈로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91DB06-D204-4328-ADDD-D0E812A41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02169"/>
            <a:ext cx="4357688" cy="1304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1D6DF3-7BDB-4691-AB5A-4B087AA3D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454379"/>
            <a:ext cx="5094467" cy="33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9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9.4 </a:t>
            </a:r>
            <a:r>
              <a:rPr lang="en-US" altLang="ko-KR" dirty="0" err="1"/>
              <a:t>Multer</a:t>
            </a:r>
            <a:r>
              <a:rPr lang="en-US" altLang="ko-KR" dirty="0"/>
              <a:t> </a:t>
            </a:r>
            <a:r>
              <a:rPr lang="ko-KR" altLang="en-US" dirty="0"/>
              <a:t>모듈로 이미지 업로드 구현하기</a:t>
            </a:r>
          </a:p>
        </p:txBody>
      </p:sp>
    </p:spTree>
    <p:extLst>
      <p:ext uri="{BB962C8B-B14F-4D97-AF65-F5344CB8AC3E}">
        <p14:creationId xmlns:p14="http://schemas.microsoft.com/office/powerpoint/2010/main" val="1523228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이미지 업로드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 태그의 </a:t>
            </a:r>
            <a:r>
              <a:rPr lang="en-US" altLang="ko-KR" dirty="0" err="1"/>
              <a:t>enctype</a:t>
            </a:r>
            <a:r>
              <a:rPr lang="ko-KR" altLang="en-US" dirty="0"/>
              <a:t>이</a:t>
            </a:r>
            <a:r>
              <a:rPr lang="en-US" altLang="ko-KR" dirty="0"/>
              <a:t> multipart/form-data</a:t>
            </a:r>
          </a:p>
          <a:p>
            <a:pPr lvl="1"/>
            <a:r>
              <a:rPr lang="en-US" altLang="ko-KR" dirty="0"/>
              <a:t>body-parser</a:t>
            </a:r>
            <a:r>
              <a:rPr lang="ko-KR" altLang="en-US" dirty="0"/>
              <a:t>로는 요청 본문을 해석할 수 없음</a:t>
            </a:r>
            <a:endParaRPr lang="en-US" altLang="ko-KR" dirty="0"/>
          </a:p>
          <a:p>
            <a:pPr lvl="1"/>
            <a:r>
              <a:rPr lang="en-US" altLang="ko-KR" dirty="0" err="1"/>
              <a:t>multer</a:t>
            </a:r>
            <a:r>
              <a:rPr lang="en-US" altLang="ko-KR" dirty="0"/>
              <a:t> </a:t>
            </a:r>
            <a:r>
              <a:rPr lang="ko-KR" altLang="en-US" dirty="0"/>
              <a:t>패키지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이미지를 먼저 업로드하고</a:t>
            </a:r>
            <a:r>
              <a:rPr lang="en-US" altLang="ko-KR" dirty="0"/>
              <a:t>, </a:t>
            </a:r>
            <a:r>
              <a:rPr lang="ko-KR" altLang="en-US" dirty="0"/>
              <a:t>이미지가 저장된 경로를 반환할 것임</a:t>
            </a:r>
            <a:endParaRPr lang="en-US" altLang="ko-KR" dirty="0"/>
          </a:p>
          <a:p>
            <a:pPr lvl="1"/>
            <a:r>
              <a:rPr lang="ko-KR" altLang="en-US" dirty="0"/>
              <a:t>게시글 </a:t>
            </a:r>
            <a:r>
              <a:rPr lang="en-US" altLang="ko-KR" dirty="0"/>
              <a:t>form</a:t>
            </a:r>
            <a:r>
              <a:rPr lang="ko-KR" altLang="en-US" dirty="0"/>
              <a:t>을 </a:t>
            </a:r>
            <a:r>
              <a:rPr lang="en-US" altLang="ko-KR" dirty="0"/>
              <a:t>submit</a:t>
            </a:r>
            <a:r>
              <a:rPr lang="ko-KR" altLang="en-US" dirty="0"/>
              <a:t>할 때는 이미지 자체 대신 경로를 전송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Multer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모듈로 이미지 업로드 구현하기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3EE22-CCD0-4B59-854F-B1D4EB7C8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323" y="2564895"/>
            <a:ext cx="1266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60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이미지 업로드 라우터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4204889" cy="49646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fs.readdir</a:t>
            </a:r>
            <a:r>
              <a:rPr lang="en-US" altLang="ko-KR" dirty="0"/>
              <a:t>, </a:t>
            </a:r>
            <a:r>
              <a:rPr lang="en-US" altLang="ko-KR" dirty="0" err="1"/>
              <a:t>fs.mkdirSync</a:t>
            </a:r>
            <a:r>
              <a:rPr lang="ko-KR" altLang="en-US" dirty="0"/>
              <a:t>로 </a:t>
            </a:r>
            <a:r>
              <a:rPr lang="en-US" altLang="ko-KR" dirty="0"/>
              <a:t>upload </a:t>
            </a:r>
            <a:r>
              <a:rPr lang="ko-KR" altLang="en-US" dirty="0"/>
              <a:t>폴더가 없으면 생성</a:t>
            </a:r>
            <a:endParaRPr lang="en-US" altLang="ko-KR" dirty="0"/>
          </a:p>
          <a:p>
            <a:r>
              <a:rPr lang="en-US" altLang="ko-KR" dirty="0" err="1"/>
              <a:t>multer</a:t>
            </a:r>
            <a:r>
              <a:rPr lang="en-US" altLang="ko-KR" dirty="0"/>
              <a:t>() </a:t>
            </a:r>
            <a:r>
              <a:rPr lang="ko-KR" altLang="en-US" dirty="0"/>
              <a:t>함수로 업로드 미들웨어 생성</a:t>
            </a:r>
            <a:endParaRPr lang="en-US" altLang="ko-KR" dirty="0"/>
          </a:p>
          <a:p>
            <a:pPr lvl="1"/>
            <a:r>
              <a:rPr lang="en-US" altLang="ko-KR" dirty="0"/>
              <a:t>storage: </a:t>
            </a:r>
            <a:r>
              <a:rPr lang="en-US" altLang="ko-KR" dirty="0" err="1"/>
              <a:t>diskStorage</a:t>
            </a:r>
            <a:r>
              <a:rPr lang="ko-KR" altLang="en-US" dirty="0"/>
              <a:t>는 이미지를 서버 디스크에 저장</a:t>
            </a:r>
            <a:r>
              <a:rPr lang="en-US" altLang="ko-KR" dirty="0"/>
              <a:t>(destination</a:t>
            </a:r>
            <a:r>
              <a:rPr lang="ko-KR" altLang="en-US" dirty="0"/>
              <a:t>은 저장 경로</a:t>
            </a:r>
            <a:r>
              <a:rPr lang="en-US" altLang="ko-KR" dirty="0"/>
              <a:t>, filename</a:t>
            </a:r>
            <a:r>
              <a:rPr lang="ko-KR" altLang="en-US" dirty="0"/>
              <a:t>은 저장 파일명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limits</a:t>
            </a:r>
            <a:r>
              <a:rPr lang="ko-KR" altLang="en-US" dirty="0"/>
              <a:t>는 파일 최대 용량</a:t>
            </a:r>
            <a:r>
              <a:rPr lang="en-US" altLang="ko-KR" dirty="0"/>
              <a:t>(5MB)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upload.single</a:t>
            </a:r>
            <a:r>
              <a:rPr lang="en-US" altLang="ko-KR" dirty="0"/>
              <a:t>(‘</a:t>
            </a:r>
            <a:r>
              <a:rPr lang="en-US" altLang="ko-KR" dirty="0" err="1"/>
              <a:t>img</a:t>
            </a:r>
            <a:r>
              <a:rPr lang="en-US" altLang="ko-KR" dirty="0"/>
              <a:t>’): </a:t>
            </a:r>
            <a:r>
              <a:rPr lang="ko-KR" altLang="en-US" dirty="0"/>
              <a:t>요청 본문의 </a:t>
            </a:r>
            <a:r>
              <a:rPr lang="en-US" altLang="ko-KR" dirty="0" err="1"/>
              <a:t>img</a:t>
            </a:r>
            <a:r>
              <a:rPr lang="ko-KR" altLang="en-US" dirty="0"/>
              <a:t>에 담긴 이미지 하나를 읽어 설정대로 저장하는 미들웨어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저장된 파일에 대한 정보는 </a:t>
            </a:r>
            <a:r>
              <a:rPr lang="en-US" altLang="ko-KR" dirty="0" err="1"/>
              <a:t>req.file</a:t>
            </a:r>
            <a:r>
              <a:rPr lang="en-US" altLang="ko-KR" dirty="0"/>
              <a:t> </a:t>
            </a:r>
            <a:r>
              <a:rPr lang="ko-KR" altLang="en-US" dirty="0"/>
              <a:t>객체에 담김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Multer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모듈로 이미지 업로드 구현하기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EF3747-46A0-4F34-835E-DF1413D36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83" y="1297541"/>
            <a:ext cx="3653412" cy="54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0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게시글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73214" cy="4983023"/>
          </a:xfrm>
        </p:spPr>
        <p:txBody>
          <a:bodyPr>
            <a:normAutofit/>
          </a:bodyPr>
          <a:lstStyle/>
          <a:p>
            <a:r>
              <a:rPr lang="en-US" altLang="ko-KR" dirty="0"/>
              <a:t>upload2.none()</a:t>
            </a:r>
            <a:r>
              <a:rPr lang="ko-KR" altLang="en-US" dirty="0"/>
              <a:t>은 </a:t>
            </a:r>
            <a:r>
              <a:rPr lang="en-US" altLang="ko-KR" dirty="0"/>
              <a:t>multipart/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타입의 요청이지만 이미지는 없을 때 사용</a:t>
            </a:r>
            <a:endParaRPr lang="en-US" altLang="ko-KR" dirty="0"/>
          </a:p>
          <a:p>
            <a:pPr lvl="1"/>
            <a:r>
              <a:rPr lang="ko-KR" altLang="en-US" dirty="0"/>
              <a:t>게시글 등록 시 아까 받은 이미지 경로 저장</a:t>
            </a:r>
            <a:endParaRPr lang="en-US" altLang="ko-KR" dirty="0"/>
          </a:p>
          <a:p>
            <a:pPr lvl="1"/>
            <a:r>
              <a:rPr lang="ko-KR" altLang="en-US" dirty="0" err="1"/>
              <a:t>게시글에서</a:t>
            </a:r>
            <a:r>
              <a:rPr lang="ko-KR" altLang="en-US" dirty="0"/>
              <a:t> 해시태그를 찾아서 게시글과 연결</a:t>
            </a:r>
            <a:r>
              <a:rPr lang="en-US" altLang="ko-KR" dirty="0"/>
              <a:t>(</a:t>
            </a:r>
            <a:r>
              <a:rPr lang="en-US" altLang="ko-KR" dirty="0" err="1"/>
              <a:t>post.addHashtags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findOrCreate</a:t>
            </a:r>
            <a:r>
              <a:rPr lang="ko-KR" altLang="en-US" dirty="0"/>
              <a:t>는 기존에 해시태그가 존재하면 그걸 사용하고</a:t>
            </a:r>
            <a:r>
              <a:rPr lang="en-US" altLang="ko-KR" dirty="0"/>
              <a:t>, </a:t>
            </a:r>
            <a:r>
              <a:rPr lang="ko-KR" altLang="en-US" dirty="0"/>
              <a:t>없다면 생성하는 </a:t>
            </a:r>
            <a:r>
              <a:rPr lang="ko-KR" altLang="en-US" dirty="0" err="1"/>
              <a:t>시퀄라이즈</a:t>
            </a:r>
            <a:r>
              <a:rPr lang="ko-KR" altLang="en-US" dirty="0"/>
              <a:t> 메서드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Multer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모듈로 이미지 업로드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FC604-E66B-4040-89BF-39EF224FA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88" y="1355147"/>
            <a:ext cx="4326077" cy="15264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C45860-8D9E-4B11-AAA3-6E8741AA2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209" y="2892354"/>
            <a:ext cx="3358939" cy="3431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698463-1D55-4E79-A369-A39A07FFC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475" y="4177891"/>
            <a:ext cx="2585027" cy="26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6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메인 페이지에 게시글 보여주기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4700943" cy="4983023"/>
          </a:xfrm>
        </p:spPr>
        <p:txBody>
          <a:bodyPr>
            <a:normAutofit/>
          </a:bodyPr>
          <a:lstStyle/>
          <a:p>
            <a:r>
              <a:rPr lang="ko-KR" altLang="en-US" dirty="0"/>
              <a:t>메인 페이지</a:t>
            </a:r>
            <a:r>
              <a:rPr lang="en-US" altLang="ko-KR" dirty="0"/>
              <a:t>(/) </a:t>
            </a:r>
            <a:r>
              <a:rPr lang="ko-KR" altLang="en-US" dirty="0"/>
              <a:t>요청 시 게시글을 먼저 조회한 후 템플릿 엔진 렌더링</a:t>
            </a:r>
            <a:endParaRPr lang="en-US" altLang="ko-KR" dirty="0"/>
          </a:p>
          <a:p>
            <a:pPr lvl="1"/>
            <a:r>
              <a:rPr lang="en-US" altLang="ko-KR" dirty="0"/>
              <a:t>include</a:t>
            </a:r>
            <a:r>
              <a:rPr lang="ko-KR" altLang="en-US" dirty="0"/>
              <a:t>로 관계가 있는 모델을 합쳐서 가져올 수 있음</a:t>
            </a:r>
            <a:endParaRPr lang="en-US" altLang="ko-KR" dirty="0"/>
          </a:p>
          <a:p>
            <a:pPr lvl="1"/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User</a:t>
            </a:r>
            <a:r>
              <a:rPr lang="ko-KR" altLang="en-US" dirty="0"/>
              <a:t>는 관계가 있음 </a:t>
            </a:r>
            <a:r>
              <a:rPr lang="en-US" altLang="ko-KR" dirty="0"/>
              <a:t>(1</a:t>
            </a:r>
            <a:r>
              <a:rPr lang="ko-KR" altLang="en-US" dirty="0"/>
              <a:t>대다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게시글을 가져올 때 게시글 작성자까지 같이 가져오는 것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Multer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모듈로 이미지 업로드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044383-74EF-48FF-8A1E-27102930E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462" y="1356975"/>
            <a:ext cx="3446705" cy="2596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7B2140-A94F-4927-BDEC-271C6C6AA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462" y="3889856"/>
            <a:ext cx="1555390" cy="20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9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9.5 </a:t>
            </a:r>
            <a:r>
              <a:rPr lang="ko-KR" altLang="en-US" dirty="0"/>
              <a:t>프로젝트 마무리하기</a:t>
            </a:r>
          </a:p>
        </p:txBody>
      </p:sp>
    </p:spTree>
    <p:extLst>
      <p:ext uri="{BB962C8B-B14F-4D97-AF65-F5344CB8AC3E}">
        <p14:creationId xmlns:p14="http://schemas.microsoft.com/office/powerpoint/2010/main" val="1992708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r>
              <a:rPr lang="ko-KR" altLang="en-US" dirty="0">
                <a:solidFill>
                  <a:schemeClr val="tx1"/>
                </a:solidFill>
              </a:rPr>
              <a:t>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88220" cy="4983023"/>
          </a:xfrm>
        </p:spPr>
        <p:txBody>
          <a:bodyPr>
            <a:normAutofit/>
          </a:bodyPr>
          <a:lstStyle/>
          <a:p>
            <a:r>
              <a:rPr lang="en-US" altLang="ko-KR" dirty="0"/>
              <a:t>POST /:id/follow </a:t>
            </a:r>
            <a:r>
              <a:rPr lang="ko-KR" altLang="en-US" dirty="0"/>
              <a:t>라우터 추가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ko-KR" altLang="en-US" dirty="0" err="1"/>
              <a:t>사용자아이디</a:t>
            </a:r>
            <a:r>
              <a:rPr lang="en-US" altLang="ko-KR" dirty="0"/>
              <a:t>/follow</a:t>
            </a:r>
          </a:p>
          <a:p>
            <a:pPr lvl="1"/>
            <a:r>
              <a:rPr lang="ko-KR" altLang="en-US" dirty="0"/>
              <a:t>사용자 아이디는 </a:t>
            </a:r>
            <a:r>
              <a:rPr lang="en-US" altLang="ko-KR" dirty="0"/>
              <a:t>req.params.id</a:t>
            </a:r>
            <a:r>
              <a:rPr lang="ko-KR" altLang="en-US" dirty="0"/>
              <a:t>로 접근</a:t>
            </a:r>
            <a:endParaRPr lang="en-US" altLang="ko-KR" dirty="0"/>
          </a:p>
          <a:p>
            <a:pPr lvl="1"/>
            <a:r>
              <a:rPr lang="en-US" altLang="ko-KR" dirty="0" err="1"/>
              <a:t>user.addFollowing</a:t>
            </a:r>
            <a:r>
              <a:rPr lang="en-US" altLang="ko-KR" dirty="0"/>
              <a:t>(</a:t>
            </a:r>
            <a:r>
              <a:rPr lang="ko-KR" altLang="en-US" dirty="0" err="1"/>
              <a:t>사용자아이디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팔로잉하는</a:t>
            </a:r>
            <a:r>
              <a:rPr lang="ko-KR" altLang="en-US" dirty="0"/>
              <a:t> 사람 추가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7AE534-3837-4010-93C3-A2106EBC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619" y="1355147"/>
            <a:ext cx="4209386" cy="2150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680009-A193-428B-9E80-8A0580547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619" y="3505265"/>
            <a:ext cx="3442903" cy="23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SNS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이미지 업로드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게시글 작성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해시태그 검색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팔로잉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express-generator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 직접 구조를 갖춤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프런트엔드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코드보다 노드 라우터 중심으로 볼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관계형 데이터베이스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MySQL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선택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74FD8-D7B8-4234-8E8D-FFFDB6461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569" y="2737716"/>
            <a:ext cx="4365750" cy="40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r>
              <a:rPr lang="ko-KR" altLang="en-US" dirty="0">
                <a:solidFill>
                  <a:schemeClr val="tx1"/>
                </a:solidFill>
              </a:rPr>
              <a:t>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88220" cy="498302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deserializeUser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 err="1"/>
              <a:t>req.user.Followers</a:t>
            </a:r>
            <a:r>
              <a:rPr lang="ko-KR" altLang="en-US" dirty="0"/>
              <a:t>로 </a:t>
            </a:r>
            <a:r>
              <a:rPr lang="ko-KR" altLang="en-US" dirty="0" err="1"/>
              <a:t>팔로워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 lvl="1"/>
            <a:r>
              <a:rPr lang="en-US" altLang="ko-KR" dirty="0" err="1"/>
              <a:t>req.user.Followings</a:t>
            </a:r>
            <a:r>
              <a:rPr lang="ko-KR" altLang="en-US" dirty="0"/>
              <a:t>로 </a:t>
            </a:r>
            <a:r>
              <a:rPr lang="ko-KR" altLang="en-US" dirty="0" err="1"/>
              <a:t>팔로잉</a:t>
            </a:r>
            <a:r>
              <a:rPr lang="ko-KR" altLang="en-US" dirty="0"/>
              <a:t> 접근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목록이 유출되면 안 되므로 </a:t>
            </a:r>
            <a:r>
              <a:rPr lang="ko-KR" altLang="en-US" dirty="0" err="1"/>
              <a:t>팔로워</a:t>
            </a:r>
            <a:r>
              <a:rPr lang="en-US" altLang="ko-KR" dirty="0"/>
              <a:t>/</a:t>
            </a:r>
            <a:r>
              <a:rPr lang="ko-KR" altLang="en-US" dirty="0" err="1"/>
              <a:t>팔로잉</a:t>
            </a:r>
            <a:r>
              <a:rPr lang="ko-KR" altLang="en-US" dirty="0"/>
              <a:t> 숫자만 프런트로 전달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C010B-2C1A-4BEF-82E8-97F9A0662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215" y="1355147"/>
            <a:ext cx="2218665" cy="30584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E6F9F9-7A93-4BE7-BE12-9F8C32BA5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635" y="4592239"/>
            <a:ext cx="4429654" cy="18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5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해시태그 검색 기능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88220" cy="4983023"/>
          </a:xfrm>
        </p:spPr>
        <p:txBody>
          <a:bodyPr>
            <a:normAutofit/>
          </a:bodyPr>
          <a:lstStyle/>
          <a:p>
            <a:r>
              <a:rPr lang="en-US" altLang="ko-KR" dirty="0"/>
              <a:t>GET /hashtag </a:t>
            </a:r>
            <a:r>
              <a:rPr lang="ko-KR" altLang="en-US" dirty="0"/>
              <a:t>라우터 추가</a:t>
            </a:r>
            <a:endParaRPr lang="en-US" altLang="ko-KR" dirty="0"/>
          </a:p>
          <a:p>
            <a:pPr lvl="1"/>
            <a:r>
              <a:rPr lang="ko-KR" altLang="en-US" dirty="0"/>
              <a:t>해시태그를 먼저 찾고</a:t>
            </a:r>
            <a:r>
              <a:rPr lang="en-US" altLang="ko-KR" dirty="0"/>
              <a:t>(hashtag)</a:t>
            </a:r>
          </a:p>
          <a:p>
            <a:pPr lvl="1"/>
            <a:r>
              <a:rPr lang="en-US" altLang="ko-KR" dirty="0" err="1"/>
              <a:t>hashtag.getPosts</a:t>
            </a:r>
            <a:r>
              <a:rPr lang="ko-KR" altLang="en-US" dirty="0"/>
              <a:t>로 해시태그와 관련된 게시글을 모두 찾음</a:t>
            </a:r>
            <a:endParaRPr lang="en-US" altLang="ko-KR" dirty="0"/>
          </a:p>
          <a:p>
            <a:pPr lvl="1"/>
            <a:r>
              <a:rPr lang="ko-KR" altLang="en-US" dirty="0"/>
              <a:t>찾으면서 </a:t>
            </a:r>
            <a:r>
              <a:rPr lang="en-US" altLang="ko-KR" dirty="0"/>
              <a:t>include</a:t>
            </a:r>
            <a:r>
              <a:rPr lang="ko-KR" altLang="en-US" dirty="0"/>
              <a:t>로 게시글 작성자 모델도 같이 가져옴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AA97DF-712F-4A2F-8FAE-6D42D4409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215" y="1353050"/>
            <a:ext cx="3327275" cy="1551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D20BC-835F-4A28-82A3-FB3CDC7CF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428" y="2852930"/>
            <a:ext cx="3514027" cy="32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업로드한 이미지 제공하기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3827222" cy="498302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express.static</a:t>
            </a:r>
            <a:r>
              <a:rPr lang="en-US" altLang="ko-KR" dirty="0"/>
              <a:t> </a:t>
            </a:r>
            <a:r>
              <a:rPr lang="ko-KR" altLang="en-US" dirty="0"/>
              <a:t>미들웨어로 </a:t>
            </a:r>
            <a:r>
              <a:rPr lang="en-US" altLang="ko-KR" dirty="0"/>
              <a:t>uploads </a:t>
            </a:r>
            <a:r>
              <a:rPr lang="ko-KR" altLang="en-US" dirty="0"/>
              <a:t>폴더에 저장된 이미지 제공</a:t>
            </a:r>
            <a:endParaRPr lang="en-US" altLang="ko-KR" dirty="0"/>
          </a:p>
          <a:p>
            <a:pPr lvl="1"/>
            <a:r>
              <a:rPr lang="ko-KR" altLang="en-US" dirty="0" err="1"/>
              <a:t>프런트엔드에서는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img</a:t>
            </a:r>
            <a:r>
              <a:rPr lang="en-US" altLang="ko-KR" dirty="0"/>
              <a:t>/</a:t>
            </a:r>
            <a:r>
              <a:rPr lang="ko-KR" altLang="en-US" dirty="0"/>
              <a:t>이미지명</a:t>
            </a:r>
            <a:r>
              <a:rPr lang="en-US" altLang="ko-KR" dirty="0"/>
              <a:t> </a:t>
            </a:r>
            <a:r>
              <a:rPr lang="ko-KR" altLang="en-US" dirty="0"/>
              <a:t>주소로 이미지 접근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BDB8D3-8AB3-4474-97AE-2EF5EC00A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500" y="1357513"/>
            <a:ext cx="3042243" cy="1941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BC3F2E-5208-45D8-BE5E-5DFA7E9FF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786" y="3256179"/>
            <a:ext cx="4188219" cy="19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53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프로젝트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83023"/>
          </a:xfrm>
        </p:spPr>
        <p:txBody>
          <a:bodyPr>
            <a:normAutofit/>
          </a:bodyPr>
          <a:lstStyle/>
          <a:p>
            <a:r>
              <a:rPr lang="ko-KR" altLang="en-US" dirty="0"/>
              <a:t>서버를 실행하고 </a:t>
            </a:r>
            <a:r>
              <a:rPr lang="en-US" altLang="ko-KR" dirty="0">
                <a:hlinkClick r:id="rId2"/>
              </a:rPr>
              <a:t>http://localhost:8001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3" y="87314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마무리하기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32A92A-A4BC-409B-93CE-FC9511845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52" y="1773398"/>
            <a:ext cx="3943586" cy="50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8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프로젝트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폴더를 만들고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프로젝트의 기본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시퀄라이즈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폴더 구조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E48DF-FF60-4320-ADDE-AC43A5F85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202" y="2155462"/>
            <a:ext cx="3366703" cy="2787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BAA09F-0CB9-428B-A3E6-A6EA41506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163" y="5502853"/>
            <a:ext cx="36480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0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 구조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views(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엔진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), routes(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라우터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), public(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정적 파일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), passport(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패스포트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파일도 생성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91A683-6945-46D8-BF0B-A18C53795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585989"/>
            <a:ext cx="2924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 설치와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nodemon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 설치 후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nodemon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도 설치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서버 코드가 변경되었을 때 자동으로 서버를 재시작해줌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콘솔 명령어이기 때문에 글로벌로 설치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5767FD-51A3-44CC-80DE-E878D9401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2507288"/>
            <a:ext cx="7029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app.js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649075" cy="496462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서버의 핵심인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https://github.com/zerocho/nodejs-book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같이 추가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ADEFEF-93BE-49D8-B866-F46C04693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463" y="776191"/>
            <a:ext cx="2587787" cy="4702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07B25C-8195-4F43-940E-3B9C7B822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875" y="5502852"/>
            <a:ext cx="2615356" cy="11521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62D67F-0EE7-4B71-B789-C1A03C13D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187" y="2775191"/>
            <a:ext cx="18288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라우터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소스 코드는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https://github.com/ZeroCho/nodejs-book/tree/master/ch9/9.1/nodebird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routes/page.js: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템플릿 엔진을 렌더링하는 라우터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views/layout.html: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프론트 엔드 화면 레이아웃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유저 정보 화면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views/main.html: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메인 화면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게시글들이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보임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views/profile.html: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화면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팔로잉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관계가 보임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views/error.html: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 시 에러가 표시될 화면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public/main.css: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화면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CSS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start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서버 실행 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3"/>
              </a:rPr>
              <a:t>http://localhost:8001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3C980-0309-4111-A073-FF7B81E60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38" y="4811568"/>
            <a:ext cx="6219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786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12490</TotalTime>
  <Words>1657</Words>
  <Application>Microsoft Office PowerPoint</Application>
  <PresentationFormat>화면 슬라이드 쇼(4:3)</PresentationFormat>
  <Paragraphs>280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9장</vt:lpstr>
      <vt:lpstr>9장</vt:lpstr>
      <vt:lpstr>9.1 프로젝트 구조 갖추기</vt:lpstr>
      <vt:lpstr>1. NodeBird SNS 서비스</vt:lpstr>
      <vt:lpstr>2. 프로젝트 시작하기</vt:lpstr>
      <vt:lpstr>3. 폴더 구조 설정</vt:lpstr>
      <vt:lpstr>4. 패키지 설치와 nodemon</vt:lpstr>
      <vt:lpstr>5. app.js</vt:lpstr>
      <vt:lpstr>6. 라우터 생성</vt:lpstr>
      <vt:lpstr>9.2 데이터베이스 세팅하기</vt:lpstr>
      <vt:lpstr>1. 모델 생성</vt:lpstr>
      <vt:lpstr>2. models/index.js</vt:lpstr>
      <vt:lpstr>3. associate 작성하기</vt:lpstr>
      <vt:lpstr>4. 팔로잉-팔로워 다대다 관계</vt:lpstr>
      <vt:lpstr>5. 시퀄라이즈 설정하기</vt:lpstr>
      <vt:lpstr>6. 모델과 서버 연결하기</vt:lpstr>
      <vt:lpstr>6. 모델과 서버 연결하기</vt:lpstr>
      <vt:lpstr>9.3 Passport 모듈로 로그인</vt:lpstr>
      <vt:lpstr>1. 패스포트 설치하기</vt:lpstr>
      <vt:lpstr>2. 패스포트 모듈 작성</vt:lpstr>
      <vt:lpstr>3. 패스포트 처리 과정</vt:lpstr>
      <vt:lpstr>4. 로컬 로그인 구현하기</vt:lpstr>
      <vt:lpstr>5. 회원가입 라우터</vt:lpstr>
      <vt:lpstr>6. 로그인 라우터</vt:lpstr>
      <vt:lpstr>7. 로컬 전략 작성</vt:lpstr>
      <vt:lpstr>8. 카카오 로그인 구현</vt:lpstr>
      <vt:lpstr>9. 카카오 로그인용 라우터 만들기</vt:lpstr>
      <vt:lpstr>10. 카카오 로그인 앱 만들기</vt:lpstr>
      <vt:lpstr>10. 카카오 앱 키 저장하기</vt:lpstr>
      <vt:lpstr>11. 카카오 웹 플랫폼 추가</vt:lpstr>
      <vt:lpstr>12. 카카오 동의항목 설정</vt:lpstr>
      <vt:lpstr>13. 카카오 로그인 시도</vt:lpstr>
      <vt:lpstr>9.4 Multer 모듈로 이미지 업로드 구현하기</vt:lpstr>
      <vt:lpstr>1. 이미지 업로드 구현</vt:lpstr>
      <vt:lpstr>2. 이미지 업로드 라우터 구현</vt:lpstr>
      <vt:lpstr>3. 게시글 등록</vt:lpstr>
      <vt:lpstr>4. 메인 페이지에 게시글 보여주기</vt:lpstr>
      <vt:lpstr>9.5 프로젝트 마무리하기</vt:lpstr>
      <vt:lpstr>1. 팔로잉 기능 구현</vt:lpstr>
      <vt:lpstr>2. 팔로잉 기능 구현</vt:lpstr>
      <vt:lpstr>3. 해시태그 검색 기능 추가</vt:lpstr>
      <vt:lpstr>4. 업로드한 이미지 제공하기</vt:lpstr>
      <vt:lpstr>5. 프로젝트 화면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283</cp:revision>
  <cp:lastPrinted>2016-08-10T06:58:55Z</cp:lastPrinted>
  <dcterms:created xsi:type="dcterms:W3CDTF">2013-04-05T19:58:06Z</dcterms:created>
  <dcterms:modified xsi:type="dcterms:W3CDTF">2020-07-28T16:21:38Z</dcterms:modified>
</cp:coreProperties>
</file>