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45" r:id="rId2"/>
    <p:sldId id="646" r:id="rId3"/>
    <p:sldId id="647" r:id="rId4"/>
    <p:sldId id="648" r:id="rId5"/>
    <p:sldId id="649" r:id="rId6"/>
    <p:sldId id="653" r:id="rId7"/>
    <p:sldId id="650" r:id="rId8"/>
    <p:sldId id="65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 autoAdjust="0"/>
    <p:restoredTop sz="91470" autoAdjust="0"/>
  </p:normalViewPr>
  <p:slideViewPr>
    <p:cSldViewPr>
      <p:cViewPr>
        <p:scale>
          <a:sx n="87" d="100"/>
          <a:sy n="87" d="100"/>
        </p:scale>
        <p:origin x="864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13,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Multi layer perceptron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2479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322"/>
            <a:ext cx="9144000" cy="27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MNIST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5322"/>
            <a:ext cx="9144000" cy="1427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2301"/>
            <a:ext cx="9144000" cy="27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Tensor graph constructed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795"/>
            <a:ext cx="9144000" cy="58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884368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719"/>
            <a:ext cx="7467600" cy="33655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8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69802"/>
            <a:ext cx="6840760" cy="5078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18" y="3140968"/>
            <a:ext cx="267395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Further works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38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Add a third hidden layer! 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2460174"/>
            <a:ext cx="289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Add dropout layers</a:t>
            </a:r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32258"/>
            <a:ext cx="7884368" cy="32921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75856" y="3068960"/>
            <a:ext cx="1306944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33282</TotalTime>
  <Words>30</Words>
  <Application>Microsoft Macintosh PowerPoint</Application>
  <PresentationFormat>화면 슬라이드 쇼(4:3)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Import packages</vt:lpstr>
      <vt:lpstr>MNIST</vt:lpstr>
      <vt:lpstr>Tensor graph constructed</vt:lpstr>
      <vt:lpstr>Functions</vt:lpstr>
      <vt:lpstr>Functions</vt:lpstr>
      <vt:lpstr>Run</vt:lpstr>
      <vt:lpstr>Further works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1120</cp:revision>
  <dcterms:created xsi:type="dcterms:W3CDTF">2010-03-17T18:05:41Z</dcterms:created>
  <dcterms:modified xsi:type="dcterms:W3CDTF">2016-08-13T13:30:53Z</dcterms:modified>
</cp:coreProperties>
</file>