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45" r:id="rId2"/>
    <p:sldId id="647" r:id="rId3"/>
    <p:sldId id="648" r:id="rId4"/>
    <p:sldId id="651" r:id="rId5"/>
    <p:sldId id="649" r:id="rId6"/>
    <p:sldId id="65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 autoAdjust="0"/>
    <p:restoredTop sz="91470" autoAdjust="0"/>
  </p:normalViewPr>
  <p:slideViewPr>
    <p:cSldViewPr>
      <p:cViewPr>
        <p:scale>
          <a:sx n="86" d="100"/>
          <a:sy n="86" d="100"/>
        </p:scale>
        <p:origin x="35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6,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Logistic regression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sungjoon.choi@cpslab.snu.ac.kr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457531"/>
            <a:ext cx="8496300" cy="18000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4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00442"/>
            <a:ext cx="8496300" cy="271424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84670"/>
            <a:ext cx="8496300" cy="25457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448728"/>
            <a:ext cx="8496300" cy="18176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8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13822"/>
            <a:ext cx="8496300" cy="50874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35" y="0"/>
            <a:ext cx="216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32910</TotalTime>
  <Words>10</Words>
  <Application>Microsoft Macintosh PowerPoint</Application>
  <PresentationFormat>화면 슬라이드 쇼(4:3)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1113</cp:revision>
  <dcterms:created xsi:type="dcterms:W3CDTF">2010-03-17T18:05:41Z</dcterms:created>
  <dcterms:modified xsi:type="dcterms:W3CDTF">2016-08-05T18:02:06Z</dcterms:modified>
</cp:coreProperties>
</file>