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96" r:id="rId13"/>
    <p:sldId id="270" r:id="rId14"/>
    <p:sldId id="282" r:id="rId15"/>
    <p:sldId id="283" r:id="rId16"/>
    <p:sldId id="284" r:id="rId17"/>
    <p:sldId id="285" r:id="rId18"/>
    <p:sldId id="286" r:id="rId19"/>
    <p:sldId id="287" r:id="rId20"/>
    <p:sldId id="297" r:id="rId21"/>
    <p:sldId id="271" r:id="rId22"/>
    <p:sldId id="288" r:id="rId23"/>
    <p:sldId id="289" r:id="rId24"/>
    <p:sldId id="290" r:id="rId25"/>
    <p:sldId id="272" r:id="rId26"/>
    <p:sldId id="291" r:id="rId27"/>
    <p:sldId id="292" r:id="rId28"/>
    <p:sldId id="293" r:id="rId29"/>
    <p:sldId id="294" r:id="rId30"/>
    <p:sldId id="29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783ED8-353B-4E18-BBF8-3CDC784212EB}" v="8" dt="2023-06-19T18:16:27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보회 구" userId="3b40e509a4f8573b" providerId="LiveId" clId="{8F783ED8-353B-4E18-BBF8-3CDC784212EB}"/>
    <pc:docChg chg="undo custSel modSld">
      <pc:chgData name="보회 구" userId="3b40e509a4f8573b" providerId="LiveId" clId="{8F783ED8-353B-4E18-BBF8-3CDC784212EB}" dt="2023-06-19T18:16:27.599" v="44" actId="165"/>
      <pc:docMkLst>
        <pc:docMk/>
      </pc:docMkLst>
      <pc:sldChg chg="modSp mod">
        <pc:chgData name="보회 구" userId="3b40e509a4f8573b" providerId="LiveId" clId="{8F783ED8-353B-4E18-BBF8-3CDC784212EB}" dt="2023-06-19T16:28:33.735" v="1" actId="1076"/>
        <pc:sldMkLst>
          <pc:docMk/>
          <pc:sldMk cId="1085948259" sldId="269"/>
        </pc:sldMkLst>
        <pc:spChg chg="mod">
          <ac:chgData name="보회 구" userId="3b40e509a4f8573b" providerId="LiveId" clId="{8F783ED8-353B-4E18-BBF8-3CDC784212EB}" dt="2023-06-19T16:28:33.735" v="1" actId="1076"/>
          <ac:spMkLst>
            <pc:docMk/>
            <pc:sldMk cId="1085948259" sldId="269"/>
            <ac:spMk id="2" creationId="{A57CAD20-7148-00B4-A265-46EE642069B2}"/>
          </ac:spMkLst>
        </pc:spChg>
      </pc:sldChg>
      <pc:sldChg chg="modSp mod">
        <pc:chgData name="보회 구" userId="3b40e509a4f8573b" providerId="LiveId" clId="{8F783ED8-353B-4E18-BBF8-3CDC784212EB}" dt="2023-06-19T17:12:14.462" v="23" actId="1036"/>
        <pc:sldMkLst>
          <pc:docMk/>
          <pc:sldMk cId="2650286229" sldId="274"/>
        </pc:sldMkLst>
        <pc:picChg chg="mod">
          <ac:chgData name="보회 구" userId="3b40e509a4f8573b" providerId="LiveId" clId="{8F783ED8-353B-4E18-BBF8-3CDC784212EB}" dt="2023-06-19T17:12:14.462" v="23" actId="1036"/>
          <ac:picMkLst>
            <pc:docMk/>
            <pc:sldMk cId="2650286229" sldId="274"/>
            <ac:picMk id="4" creationId="{DBE1029C-6C59-BA31-8C0C-6942EE461CA9}"/>
          </ac:picMkLst>
        </pc:picChg>
      </pc:sldChg>
      <pc:sldChg chg="modSp mod">
        <pc:chgData name="보회 구" userId="3b40e509a4f8573b" providerId="LiveId" clId="{8F783ED8-353B-4E18-BBF8-3CDC784212EB}" dt="2023-06-19T17:12:11.698" v="21" actId="1036"/>
        <pc:sldMkLst>
          <pc:docMk/>
          <pc:sldMk cId="3367557722" sldId="276"/>
        </pc:sldMkLst>
        <pc:picChg chg="mod">
          <ac:chgData name="보회 구" userId="3b40e509a4f8573b" providerId="LiveId" clId="{8F783ED8-353B-4E18-BBF8-3CDC784212EB}" dt="2023-06-19T17:12:11.698" v="21" actId="1036"/>
          <ac:picMkLst>
            <pc:docMk/>
            <pc:sldMk cId="3367557722" sldId="276"/>
            <ac:picMk id="5" creationId="{88DA3D3C-3E3C-D144-9F35-FFE23838E4B1}"/>
          </ac:picMkLst>
        </pc:picChg>
      </pc:sldChg>
      <pc:sldChg chg="modSp mod">
        <pc:chgData name="보회 구" userId="3b40e509a4f8573b" providerId="LiveId" clId="{8F783ED8-353B-4E18-BBF8-3CDC784212EB}" dt="2023-06-19T17:12:10.436" v="20" actId="1036"/>
        <pc:sldMkLst>
          <pc:docMk/>
          <pc:sldMk cId="1514654437" sldId="278"/>
        </pc:sldMkLst>
        <pc:picChg chg="mod">
          <ac:chgData name="보회 구" userId="3b40e509a4f8573b" providerId="LiveId" clId="{8F783ED8-353B-4E18-BBF8-3CDC784212EB}" dt="2023-06-19T17:12:10.436" v="20" actId="1036"/>
          <ac:picMkLst>
            <pc:docMk/>
            <pc:sldMk cId="1514654437" sldId="278"/>
            <ac:picMk id="4" creationId="{EBFD3F53-0B81-3582-6F61-253513C6C847}"/>
          </ac:picMkLst>
        </pc:picChg>
      </pc:sldChg>
      <pc:sldChg chg="addSp delSp modSp mod">
        <pc:chgData name="보회 구" userId="3b40e509a4f8573b" providerId="LiveId" clId="{8F783ED8-353B-4E18-BBF8-3CDC784212EB}" dt="2023-06-19T18:09:53.927" v="42" actId="164"/>
        <pc:sldMkLst>
          <pc:docMk/>
          <pc:sldMk cId="3010481191" sldId="285"/>
        </pc:sldMkLst>
        <pc:spChg chg="mod">
          <ac:chgData name="보회 구" userId="3b40e509a4f8573b" providerId="LiveId" clId="{8F783ED8-353B-4E18-BBF8-3CDC784212EB}" dt="2023-06-19T17:13:32.013" v="32" actId="1076"/>
          <ac:spMkLst>
            <pc:docMk/>
            <pc:sldMk cId="3010481191" sldId="285"/>
            <ac:spMk id="2" creationId="{A57CAD20-7148-00B4-A265-46EE642069B2}"/>
          </ac:spMkLst>
        </pc:spChg>
        <pc:spChg chg="mod">
          <ac:chgData name="보회 구" userId="3b40e509a4f8573b" providerId="LiveId" clId="{8F783ED8-353B-4E18-BBF8-3CDC784212EB}" dt="2023-06-19T17:15:02.520" v="36" actId="165"/>
          <ac:spMkLst>
            <pc:docMk/>
            <pc:sldMk cId="3010481191" sldId="285"/>
            <ac:spMk id="5" creationId="{812F874B-E235-9F73-9D62-7C024D02C72B}"/>
          </ac:spMkLst>
        </pc:spChg>
        <pc:spChg chg="mod topLvl">
          <ac:chgData name="보회 구" userId="3b40e509a4f8573b" providerId="LiveId" clId="{8F783ED8-353B-4E18-BBF8-3CDC784212EB}" dt="2023-06-19T18:09:53.927" v="42" actId="164"/>
          <ac:spMkLst>
            <pc:docMk/>
            <pc:sldMk cId="3010481191" sldId="285"/>
            <ac:spMk id="10" creationId="{F2154364-C67A-18B1-87C9-B2F4C2D18957}"/>
          </ac:spMkLst>
        </pc:spChg>
        <pc:grpChg chg="add mod">
          <ac:chgData name="보회 구" userId="3b40e509a4f8573b" providerId="LiveId" clId="{8F783ED8-353B-4E18-BBF8-3CDC784212EB}" dt="2023-06-19T18:09:53.927" v="42" actId="164"/>
          <ac:grpSpMkLst>
            <pc:docMk/>
            <pc:sldMk cId="3010481191" sldId="285"/>
            <ac:grpSpMk id="3" creationId="{A4E35FFD-9DBF-4A11-9EE4-58212D9129B2}"/>
          </ac:grpSpMkLst>
        </pc:grpChg>
        <pc:grpChg chg="add del mod">
          <ac:chgData name="보회 구" userId="3b40e509a4f8573b" providerId="LiveId" clId="{8F783ED8-353B-4E18-BBF8-3CDC784212EB}" dt="2023-06-19T17:15:02.520" v="36" actId="165"/>
          <ac:grpSpMkLst>
            <pc:docMk/>
            <pc:sldMk cId="3010481191" sldId="285"/>
            <ac:grpSpMk id="3" creationId="{C572CAF8-4C42-34D3-7B8E-8ADD907BE691}"/>
          </ac:grpSpMkLst>
        </pc:grpChg>
        <pc:grpChg chg="mod topLvl">
          <ac:chgData name="보회 구" userId="3b40e509a4f8573b" providerId="LiveId" clId="{8F783ED8-353B-4E18-BBF8-3CDC784212EB}" dt="2023-06-19T18:09:53.927" v="42" actId="164"/>
          <ac:grpSpMkLst>
            <pc:docMk/>
            <pc:sldMk cId="3010481191" sldId="285"/>
            <ac:grpSpMk id="8" creationId="{B3962690-72CA-EC80-FBE4-9B491FC81139}"/>
          </ac:grpSpMkLst>
        </pc:grpChg>
        <pc:grpChg chg="mod">
          <ac:chgData name="보회 구" userId="3b40e509a4f8573b" providerId="LiveId" clId="{8F783ED8-353B-4E18-BBF8-3CDC784212EB}" dt="2023-06-19T17:11:52.719" v="13" actId="1076"/>
          <ac:grpSpMkLst>
            <pc:docMk/>
            <pc:sldMk cId="3010481191" sldId="285"/>
            <ac:grpSpMk id="9" creationId="{03EDBF04-C99E-C7B1-1995-022535AD636B}"/>
          </ac:grpSpMkLst>
        </pc:grpChg>
        <pc:grpChg chg="add del mod">
          <ac:chgData name="보회 구" userId="3b40e509a4f8573b" providerId="LiveId" clId="{8F783ED8-353B-4E18-BBF8-3CDC784212EB}" dt="2023-06-19T17:13:10.152" v="26" actId="165"/>
          <ac:grpSpMkLst>
            <pc:docMk/>
            <pc:sldMk cId="3010481191" sldId="285"/>
            <ac:grpSpMk id="12" creationId="{5890FC6F-A805-87A9-C122-31B6231B782C}"/>
          </ac:grpSpMkLst>
        </pc:grpChg>
        <pc:picChg chg="mod">
          <ac:chgData name="보회 구" userId="3b40e509a4f8573b" providerId="LiveId" clId="{8F783ED8-353B-4E18-BBF8-3CDC784212EB}" dt="2023-06-19T17:15:02.520" v="36" actId="165"/>
          <ac:picMkLst>
            <pc:docMk/>
            <pc:sldMk cId="3010481191" sldId="285"/>
            <ac:picMk id="4" creationId="{D39E2FD0-3F81-1E48-E6B3-01706690983A}"/>
          </ac:picMkLst>
        </pc:picChg>
      </pc:sldChg>
      <pc:sldChg chg="modSp mod">
        <pc:chgData name="보회 구" userId="3b40e509a4f8573b" providerId="LiveId" clId="{8F783ED8-353B-4E18-BBF8-3CDC784212EB}" dt="2023-06-19T16:52:43.064" v="4" actId="1036"/>
        <pc:sldMkLst>
          <pc:docMk/>
          <pc:sldMk cId="1385688270" sldId="287"/>
        </pc:sldMkLst>
        <pc:spChg chg="mod">
          <ac:chgData name="보회 구" userId="3b40e509a4f8573b" providerId="LiveId" clId="{8F783ED8-353B-4E18-BBF8-3CDC784212EB}" dt="2023-06-19T16:52:43.064" v="4" actId="1036"/>
          <ac:spMkLst>
            <pc:docMk/>
            <pc:sldMk cId="1385688270" sldId="287"/>
            <ac:spMk id="2" creationId="{A57CAD20-7148-00B4-A265-46EE642069B2}"/>
          </ac:spMkLst>
        </pc:spChg>
      </pc:sldChg>
      <pc:sldChg chg="modSp mod">
        <pc:chgData name="보회 구" userId="3b40e509a4f8573b" providerId="LiveId" clId="{8F783ED8-353B-4E18-BBF8-3CDC784212EB}" dt="2023-06-19T18:14:59.948" v="43" actId="1036"/>
        <pc:sldMkLst>
          <pc:docMk/>
          <pc:sldMk cId="589170845" sldId="289"/>
        </pc:sldMkLst>
        <pc:picChg chg="mod">
          <ac:chgData name="보회 구" userId="3b40e509a4f8573b" providerId="LiveId" clId="{8F783ED8-353B-4E18-BBF8-3CDC784212EB}" dt="2023-06-19T18:14:59.948" v="43" actId="1036"/>
          <ac:picMkLst>
            <pc:docMk/>
            <pc:sldMk cId="589170845" sldId="289"/>
            <ac:picMk id="4" creationId="{2F2B02B4-E4E9-5B25-7F7D-4837573E39FF}"/>
          </ac:picMkLst>
        </pc:picChg>
      </pc:sldChg>
      <pc:sldChg chg="addSp delSp modSp">
        <pc:chgData name="보회 구" userId="3b40e509a4f8573b" providerId="LiveId" clId="{8F783ED8-353B-4E18-BBF8-3CDC784212EB}" dt="2023-06-19T18:16:27.599" v="44" actId="165"/>
        <pc:sldMkLst>
          <pc:docMk/>
          <pc:sldMk cId="3600241525" sldId="295"/>
        </pc:sldMkLst>
        <pc:spChg chg="mod topLvl">
          <ac:chgData name="보회 구" userId="3b40e509a4f8573b" providerId="LiveId" clId="{8F783ED8-353B-4E18-BBF8-3CDC784212EB}" dt="2023-06-19T18:16:27.599" v="44" actId="165"/>
          <ac:spMkLst>
            <pc:docMk/>
            <pc:sldMk cId="3600241525" sldId="295"/>
            <ac:spMk id="10" creationId="{B4B304A1-133F-C165-5CAB-51EB16C9313C}"/>
          </ac:spMkLst>
        </pc:spChg>
        <pc:grpChg chg="add del mod">
          <ac:chgData name="보회 구" userId="3b40e509a4f8573b" providerId="LiveId" clId="{8F783ED8-353B-4E18-BBF8-3CDC784212EB}" dt="2023-06-19T18:16:27.599" v="44" actId="165"/>
          <ac:grpSpMkLst>
            <pc:docMk/>
            <pc:sldMk cId="3600241525" sldId="295"/>
            <ac:grpSpMk id="8" creationId="{88C19D21-1819-0607-D807-EC71F0294259}"/>
          </ac:grpSpMkLst>
        </pc:grpChg>
        <pc:picChg chg="mod topLvl">
          <ac:chgData name="보회 구" userId="3b40e509a4f8573b" providerId="LiveId" clId="{8F783ED8-353B-4E18-BBF8-3CDC784212EB}" dt="2023-06-19T18:16:27.599" v="44" actId="165"/>
          <ac:picMkLst>
            <pc:docMk/>
            <pc:sldMk cId="3600241525" sldId="295"/>
            <ac:picMk id="6" creationId="{E9658075-B2F7-DB0A-38A4-FE1DF36CFC4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D8BAA-D69E-5E63-F06D-AC2300F77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7D74A3-F95D-1CCE-5A65-B20D82102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D5C5A-438E-9B66-75E3-B677D84C5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868B-1EDD-4541-BF54-C5BA0F977EB1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8390B-DA40-7BE2-E671-E39A1EF28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C391E5-A0E8-16E2-3D38-F4EC5E0D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C7AE-D4BB-4AFB-BA2C-586E5AAAF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99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ACD3C-85F9-990E-4F1C-4C787EC8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BA2402-36BF-F412-F597-A28F0878A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8B116-DD80-DF56-905B-38807882E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868B-1EDD-4541-BF54-C5BA0F977EB1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1D94D9-5E70-DCA1-7DB4-B3199C5D7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797F5A-B7E9-D93F-FBCD-E3682960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C7AE-D4BB-4AFB-BA2C-586E5AAAF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11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7EF58A-B4E9-BAFC-A776-949BEB5A1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14078E-AA67-364F-7A03-1AFE60B64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8A69FF-61E0-FEA8-8E1E-842E973D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868B-1EDD-4541-BF54-C5BA0F977EB1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A7C1B4-2867-041D-D701-ADC477DD9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0D3700-C7E8-4423-C7A0-F1277073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C7AE-D4BB-4AFB-BA2C-586E5AAAF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8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E90B-D974-8A3C-0E22-8506D629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F60A7-1235-CF54-29E0-1963FAC58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48E49-EA33-7133-35AE-5B5D6083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868B-1EDD-4541-BF54-C5BA0F977EB1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B26F2-CFC3-5839-5C57-8419973BD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DF50BC-D86A-01AB-B4ED-CD84BA39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C7AE-D4BB-4AFB-BA2C-586E5AAAF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69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6E611-B394-5B38-4F0D-48048C7D5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0ACAF7-543A-3011-14FB-EE139AF11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6B6B6D-2E69-CA58-6C2F-3119110D6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868B-1EDD-4541-BF54-C5BA0F977EB1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41962C-900A-6633-5AAA-3C313E6D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5FE9CF-A3D3-FDF0-6F9A-C3669E1F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C7AE-D4BB-4AFB-BA2C-586E5AAAF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51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8D31C-52B9-B97B-25CF-2D761E97D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CB2CF1-AF29-4347-E8C9-B3376BB8D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5EB94D-A137-9BFD-6F55-EBD6E56DE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2932CC-2634-98E9-4671-14F182CF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868B-1EDD-4541-BF54-C5BA0F977EB1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7B6BC0-AFA3-003A-4FE8-7A1B4E6BB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EABF36-9D05-A10B-A6C3-B2AD3E29B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C7AE-D4BB-4AFB-BA2C-586E5AAAF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77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BE037-4B01-1762-F073-EC353C2B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A324B6-CD8A-F29B-6E1F-333466207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BFAFBD-45C8-D3CA-C3AB-E061D001A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4AB488-E889-B89D-FE21-DAC59599E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4A4E80-AE41-0366-ECA4-73BFDDD2E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DDEE66-9511-4742-1599-22BF2316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868B-1EDD-4541-BF54-C5BA0F977EB1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82EB99-E492-8D20-3DBB-D4F0FFC6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672348-CDC0-6964-2F02-350052B3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C7AE-D4BB-4AFB-BA2C-586E5AAAF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23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54F6D-3BDC-580C-AAF3-C9217C3B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47030B-B189-82D8-B485-F4150A9D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868B-1EDD-4541-BF54-C5BA0F977EB1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92254D-E787-6AF7-8E60-FEA3EB6B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67771B-FAFD-6B88-1E9C-569BC75F5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C7AE-D4BB-4AFB-BA2C-586E5AAAF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89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D08184-7CD6-F05E-F756-30E8225F8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868B-1EDD-4541-BF54-C5BA0F977EB1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1C00DF-BDB4-67B6-E4F0-5A8B14A04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C4D621-F5FC-E510-AA9C-8712D107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C7AE-D4BB-4AFB-BA2C-586E5AAAF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49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F7F6F-908F-203F-63A7-E90999BD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6016B3-F0DB-5E6F-4AC2-F69AA2477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BB794D-8AB1-BDD4-273C-0087ECF9B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4C07C4-E985-FA0A-1D42-15A7383B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868B-1EDD-4541-BF54-C5BA0F977EB1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3DA8AC-8950-94A7-5FDD-B43CED3B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E39C54-259E-CCDC-9F8C-6FBFDEB7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C7AE-D4BB-4AFB-BA2C-586E5AAAF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89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235C2-9072-275A-3E01-5818400A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05BDD9-EAF3-7633-A28D-77364D1FA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1B276E-1F24-6529-1247-C73D2E26D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28A1D4-39CE-215B-96C8-C3FB7AFA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868B-1EDD-4541-BF54-C5BA0F977EB1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5073C7-471C-3B9C-DED7-C8979296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318F15-19DB-DE92-533F-5F8D7252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C7AE-D4BB-4AFB-BA2C-586E5AAAF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59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32C6E2-13BC-AEEB-E9C9-762BDFA94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FDD663-6C94-B053-A260-17CE621FA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C3CBA5-F2CC-4B0D-D6BC-F6E3D1E34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9868B-1EDD-4541-BF54-C5BA0F977EB1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C7EA41-922D-E3D0-5AFE-71708FF88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66068-A7B3-93ED-7086-FD56C30F1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DC7AE-D4BB-4AFB-BA2C-586E5AAAF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7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44C45-924C-5611-EA3F-7210A5BC9E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Use Scenario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0C2EAC-45E5-0B54-605C-C087F448B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쓰레기 사진 </a:t>
            </a:r>
            <a:r>
              <a:rPr lang="ko-KR" altLang="en-US" dirty="0" err="1"/>
              <a:t>미보유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194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AD20-7148-00B4-A265-46EE6420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9.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분리수거 방법 확인 버튼을 클릭하여 분리수거 방법이 나타난다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쓰레기 종류가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여러개이기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때문에 쓰레기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종류랑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분리수거 방법이 차례로 나타난다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pic>
        <p:nvPicPr>
          <p:cNvPr id="3" name="그림 2" descr="텍스트, 스크린샷, 폰트, 직사각형이(가) 표시된 사진&#10;&#10;자동 생성된 설명">
            <a:extLst>
              <a:ext uri="{FF2B5EF4-FFF2-40B4-BE49-F238E27FC236}">
                <a16:creationId xmlns:a16="http://schemas.microsoft.com/office/drawing/2014/main" id="{A21A8293-FA5B-95BD-E32C-74A9A441B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43" y="1362239"/>
            <a:ext cx="2804403" cy="4282811"/>
          </a:xfrm>
          <a:prstGeom prst="rect">
            <a:avLst/>
          </a:prstGeom>
        </p:spPr>
      </p:pic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36D7025D-C7B8-3C5B-3A7F-45965D1BB267}"/>
              </a:ext>
            </a:extLst>
          </p:cNvPr>
          <p:cNvSpPr/>
          <p:nvPr/>
        </p:nvSpPr>
        <p:spPr>
          <a:xfrm>
            <a:off x="3466813" y="4356676"/>
            <a:ext cx="1567542" cy="679904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클릭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C23FAD60-C109-F951-8A1E-AF5C0739CAEB}"/>
              </a:ext>
            </a:extLst>
          </p:cNvPr>
          <p:cNvSpPr/>
          <p:nvPr/>
        </p:nvSpPr>
        <p:spPr>
          <a:xfrm>
            <a:off x="4761518" y="2752531"/>
            <a:ext cx="1884783" cy="1101012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67C53C9-2415-D229-EEBC-28E17CABA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990" y="1366049"/>
            <a:ext cx="2789162" cy="42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86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AD20-7148-00B4-A265-46EE6420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10.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애플리케이션에서 설명하는 방법으로 분리수거를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1344160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AD20-7148-00B4-A265-46EE6420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** 쓰레기 사진을 보유할 경우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번에서 카메라 전환 버튼이 아닌 이미지 선택을 클릭하여 갤러리에 있는 사진을 사용할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이 경우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4,5,6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번이 생략된다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580335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44C45-924C-5611-EA3F-7210A5BC9E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Use Scenario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0C2EAC-45E5-0B54-605C-C087F448B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검색 기능 사용</a:t>
            </a:r>
          </a:p>
        </p:txBody>
      </p:sp>
    </p:spTree>
    <p:extLst>
      <p:ext uri="{BB962C8B-B14F-4D97-AF65-F5344CB8AC3E}">
        <p14:creationId xmlns:p14="http://schemas.microsoft.com/office/powerpoint/2010/main" val="3025184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AD20-7148-00B4-A265-46EE6420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쓰레기를 분류하기 위해 애플리케이션을 실행한다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8E955F2-7543-5A97-55A3-0D0F1813F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505" y="1695651"/>
            <a:ext cx="2872989" cy="43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59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AD20-7148-00B4-A265-46EE6420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2. Home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화면에서 여러 기능 중 검색을 클릭한다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7029F63-A1A4-DA3C-14EA-CB4C4A33F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505" y="1695651"/>
            <a:ext cx="2872989" cy="4343776"/>
          </a:xfrm>
          <a:prstGeom prst="rect">
            <a:avLst/>
          </a:prstGeom>
        </p:spPr>
      </p:pic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36627E1D-BB47-0CAA-12D5-E55B8969A7F7}"/>
              </a:ext>
            </a:extLst>
          </p:cNvPr>
          <p:cNvSpPr/>
          <p:nvPr/>
        </p:nvSpPr>
        <p:spPr>
          <a:xfrm>
            <a:off x="6885993" y="3187635"/>
            <a:ext cx="1567542" cy="679904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175339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AD20-7148-00B4-A265-46EE6420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3.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갖고 있는 쓰레기를 입력하고 검색 버튼을 클릭한다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ex)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패트병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박스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BAB6D13-29FE-C8D9-6B8D-D4C879090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029" y="1595504"/>
            <a:ext cx="2781541" cy="4282811"/>
          </a:xfrm>
          <a:prstGeom prst="rect">
            <a:avLst/>
          </a:prstGeom>
        </p:spPr>
      </p:pic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3D20CB15-E2DC-B56E-45F0-F345BED12F9E}"/>
              </a:ext>
            </a:extLst>
          </p:cNvPr>
          <p:cNvSpPr/>
          <p:nvPr/>
        </p:nvSpPr>
        <p:spPr>
          <a:xfrm>
            <a:off x="6578083" y="2273235"/>
            <a:ext cx="1567542" cy="679904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258829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AD20-7148-00B4-A265-46EE6420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4.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검색 버튼을 누를 시 입력한 쓰레기의 종류 리스트가 출력된다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ex) 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병’ 검색 시 쓰레기 종류 리스트로 유리병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PET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병 등 병 종류의 쓰레기 모두 나온다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유리병’ 검색 시 유리병 만 나온다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3EDBF04-C99E-C7B1-1995-022535AD636B}"/>
              </a:ext>
            </a:extLst>
          </p:cNvPr>
          <p:cNvGrpSpPr/>
          <p:nvPr/>
        </p:nvGrpSpPr>
        <p:grpSpPr>
          <a:xfrm>
            <a:off x="7353542" y="1595504"/>
            <a:ext cx="2781541" cy="4282811"/>
            <a:chOff x="7353542" y="1595504"/>
            <a:chExt cx="2781541" cy="4282811"/>
          </a:xfrm>
          <a:solidFill>
            <a:schemeClr val="accent2">
              <a:lumMod val="75000"/>
            </a:schemeClr>
          </a:solidFill>
        </p:grpSpPr>
        <p:pic>
          <p:nvPicPr>
            <p:cNvPr id="6" name="그림 5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28B06B55-9008-1E32-8F00-051BB4284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3542" y="1595504"/>
              <a:ext cx="2781541" cy="4282811"/>
            </a:xfrm>
            <a:prstGeom prst="rect">
              <a:avLst/>
            </a:prstGeom>
            <a:grpFill/>
          </p:spPr>
        </p:pic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5A12849-2C52-DA0E-F62C-B8594F96806A}"/>
                </a:ext>
              </a:extLst>
            </p:cNvPr>
            <p:cNvSpPr/>
            <p:nvPr/>
          </p:nvSpPr>
          <p:spPr>
            <a:xfrm>
              <a:off x="7733497" y="2920482"/>
              <a:ext cx="2043404" cy="198742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 </a:t>
              </a:r>
              <a:r>
                <a:rPr lang="ko-KR" altLang="en-US" dirty="0"/>
                <a:t>유리병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A4E35FFD-9DBF-4A11-9EE4-58212D9129B2}"/>
              </a:ext>
            </a:extLst>
          </p:cNvPr>
          <p:cNvGrpSpPr/>
          <p:nvPr/>
        </p:nvGrpSpPr>
        <p:grpSpPr>
          <a:xfrm>
            <a:off x="1635458" y="1595503"/>
            <a:ext cx="2781541" cy="4282811"/>
            <a:chOff x="1635458" y="1595503"/>
            <a:chExt cx="2781541" cy="428281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3962690-72CA-EC80-FBE4-9B491FC81139}"/>
                </a:ext>
              </a:extLst>
            </p:cNvPr>
            <p:cNvGrpSpPr/>
            <p:nvPr/>
          </p:nvGrpSpPr>
          <p:grpSpPr>
            <a:xfrm>
              <a:off x="1635458" y="1595503"/>
              <a:ext cx="2781541" cy="4282811"/>
              <a:chOff x="1635458" y="1595503"/>
              <a:chExt cx="2781541" cy="4282811"/>
            </a:xfrm>
          </p:grpSpPr>
          <p:pic>
            <p:nvPicPr>
              <p:cNvPr id="4" name="그림 3" descr="텍스트, 스크린샷, 폰트, 번호이(가) 표시된 사진&#10;&#10;자동 생성된 설명">
                <a:extLst>
                  <a:ext uri="{FF2B5EF4-FFF2-40B4-BE49-F238E27FC236}">
                    <a16:creationId xmlns:a16="http://schemas.microsoft.com/office/drawing/2014/main" id="{D39E2FD0-3F81-1E48-E6B3-017066909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5458" y="1595503"/>
                <a:ext cx="2781541" cy="4282811"/>
              </a:xfrm>
              <a:prstGeom prst="rect">
                <a:avLst/>
              </a:prstGeom>
            </p:spPr>
          </p:pic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812F874B-E235-9F73-9D62-7C024D02C72B}"/>
                  </a:ext>
                </a:extLst>
              </p:cNvPr>
              <p:cNvSpPr/>
              <p:nvPr/>
            </p:nvSpPr>
            <p:spPr>
              <a:xfrm>
                <a:off x="2015413" y="2920481"/>
                <a:ext cx="2043404" cy="198742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AutoNum type="arabicPeriod"/>
                </a:pPr>
                <a:r>
                  <a:rPr lang="ko-KR" altLang="en-US" dirty="0"/>
                  <a:t>유리병</a:t>
                </a:r>
                <a:endParaRPr lang="en-US" altLang="ko-KR" dirty="0"/>
              </a:p>
              <a:p>
                <a:pPr marL="342900" indent="-342900" algn="ctr">
                  <a:buAutoNum type="arabicPeriod"/>
                </a:pPr>
                <a:r>
                  <a:rPr lang="en-US" altLang="ko-KR" dirty="0"/>
                  <a:t>PET </a:t>
                </a:r>
                <a:r>
                  <a:rPr lang="ko-KR" altLang="en-US" dirty="0"/>
                  <a:t>병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.</a:t>
                </a:r>
              </a:p>
              <a:p>
                <a:pPr algn="ctr"/>
                <a:r>
                  <a:rPr lang="en-US" altLang="ko-KR" dirty="0"/>
                  <a:t>.</a:t>
                </a:r>
              </a:p>
              <a:p>
                <a:pPr algn="ctr"/>
                <a:r>
                  <a:rPr lang="en-US" altLang="ko-KR" dirty="0"/>
                  <a:t>.</a:t>
                </a:r>
              </a:p>
            </p:txBody>
          </p:sp>
        </p:grp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F2154364-C67A-18B1-87C9-B2F4C2D18957}"/>
                </a:ext>
              </a:extLst>
            </p:cNvPr>
            <p:cNvSpPr/>
            <p:nvPr/>
          </p:nvSpPr>
          <p:spPr>
            <a:xfrm>
              <a:off x="1987420" y="2379306"/>
              <a:ext cx="1474237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병</a:t>
              </a:r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8C35BB6-1091-D0B1-8D9C-0A02C7CA1631}"/>
              </a:ext>
            </a:extLst>
          </p:cNvPr>
          <p:cNvSpPr/>
          <p:nvPr/>
        </p:nvSpPr>
        <p:spPr>
          <a:xfrm>
            <a:off x="7733497" y="2379306"/>
            <a:ext cx="1474237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유리병</a:t>
            </a:r>
          </a:p>
        </p:txBody>
      </p:sp>
    </p:spTree>
    <p:extLst>
      <p:ext uri="{BB962C8B-B14F-4D97-AF65-F5344CB8AC3E}">
        <p14:creationId xmlns:p14="http://schemas.microsoft.com/office/powerpoint/2010/main" val="3010481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AD20-7148-00B4-A265-46EE6420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5.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출력된 리스트 중 갖고 있는 쓰레기 종류가 클릭된 상태에서 분리수거 방법 확인 버튼을 클릭한다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794C548-FA95-6EDE-5FDF-B6C35F14BDA0}"/>
              </a:ext>
            </a:extLst>
          </p:cNvPr>
          <p:cNvGrpSpPr/>
          <p:nvPr/>
        </p:nvGrpSpPr>
        <p:grpSpPr>
          <a:xfrm>
            <a:off x="1224912" y="1595503"/>
            <a:ext cx="2781541" cy="4282811"/>
            <a:chOff x="1635458" y="1595503"/>
            <a:chExt cx="2781541" cy="428281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85389CC-77BC-D4CD-9073-C4D69410EE22}"/>
                </a:ext>
              </a:extLst>
            </p:cNvPr>
            <p:cNvGrpSpPr/>
            <p:nvPr/>
          </p:nvGrpSpPr>
          <p:grpSpPr>
            <a:xfrm>
              <a:off x="1635458" y="1595503"/>
              <a:ext cx="2781541" cy="4282811"/>
              <a:chOff x="1635458" y="1595503"/>
              <a:chExt cx="2781541" cy="4282811"/>
            </a:xfrm>
          </p:grpSpPr>
          <p:pic>
            <p:nvPicPr>
              <p:cNvPr id="7" name="그림 6" descr="텍스트, 스크린샷, 폰트, 번호이(가) 표시된 사진&#10;&#10;자동 생성된 설명">
                <a:extLst>
                  <a:ext uri="{FF2B5EF4-FFF2-40B4-BE49-F238E27FC236}">
                    <a16:creationId xmlns:a16="http://schemas.microsoft.com/office/drawing/2014/main" id="{0B1904A7-DFDF-435D-96C5-5211C2BA55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5458" y="1595503"/>
                <a:ext cx="2781541" cy="4282811"/>
              </a:xfrm>
              <a:prstGeom prst="rect">
                <a:avLst/>
              </a:prstGeom>
            </p:spPr>
          </p:pic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51F84F54-4496-2398-2983-690291D65B2D}"/>
                  </a:ext>
                </a:extLst>
              </p:cNvPr>
              <p:cNvSpPr/>
              <p:nvPr/>
            </p:nvSpPr>
            <p:spPr>
              <a:xfrm>
                <a:off x="2015413" y="2920481"/>
                <a:ext cx="2043404" cy="198742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AutoNum type="arabicPeriod"/>
                </a:pPr>
                <a:r>
                  <a:rPr lang="ko-KR" altLang="en-US" dirty="0"/>
                  <a:t>유리병</a:t>
                </a:r>
                <a:endParaRPr lang="en-US" altLang="ko-KR" dirty="0"/>
              </a:p>
              <a:p>
                <a:pPr marL="342900" indent="-342900" algn="ctr">
                  <a:buAutoNum type="arabicPeriod"/>
                </a:pPr>
                <a:r>
                  <a:rPr lang="en-US" altLang="ko-KR" dirty="0"/>
                  <a:t>PET </a:t>
                </a:r>
                <a:r>
                  <a:rPr lang="ko-KR" altLang="en-US" dirty="0"/>
                  <a:t>병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.</a:t>
                </a:r>
              </a:p>
              <a:p>
                <a:pPr algn="ctr"/>
                <a:r>
                  <a:rPr lang="en-US" altLang="ko-KR" dirty="0"/>
                  <a:t>.</a:t>
                </a:r>
              </a:p>
              <a:p>
                <a:pPr algn="ctr"/>
                <a:r>
                  <a:rPr lang="en-US" altLang="ko-KR" dirty="0"/>
                  <a:t>.</a:t>
                </a:r>
              </a:p>
            </p:txBody>
          </p:sp>
        </p:grp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16F1E8F-DA66-087A-AEC9-F114484E73B2}"/>
                </a:ext>
              </a:extLst>
            </p:cNvPr>
            <p:cNvSpPr/>
            <p:nvPr/>
          </p:nvSpPr>
          <p:spPr>
            <a:xfrm>
              <a:off x="1987420" y="2379306"/>
              <a:ext cx="1474237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병</a:t>
              </a:r>
            </a:p>
          </p:txBody>
        </p:sp>
      </p:grpSp>
      <p:sp>
        <p:nvSpPr>
          <p:cNvPr id="10" name="화살표: 왼쪽 9">
            <a:extLst>
              <a:ext uri="{FF2B5EF4-FFF2-40B4-BE49-F238E27FC236}">
                <a16:creationId xmlns:a16="http://schemas.microsoft.com/office/drawing/2014/main" id="{E34549E4-8656-CAE0-2F46-886671F90A3A}"/>
              </a:ext>
            </a:extLst>
          </p:cNvPr>
          <p:cNvSpPr/>
          <p:nvPr/>
        </p:nvSpPr>
        <p:spPr>
          <a:xfrm>
            <a:off x="3100367" y="3057004"/>
            <a:ext cx="1567542" cy="679904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클릭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E9AF450-741B-021A-35D7-62BBC66ABD48}"/>
              </a:ext>
            </a:extLst>
          </p:cNvPr>
          <p:cNvSpPr/>
          <p:nvPr/>
        </p:nvSpPr>
        <p:spPr>
          <a:xfrm>
            <a:off x="5000495" y="2753759"/>
            <a:ext cx="1884783" cy="1101012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C0F7388-E007-0B55-D50F-39D8FA912A6F}"/>
              </a:ext>
            </a:extLst>
          </p:cNvPr>
          <p:cNvGrpSpPr/>
          <p:nvPr/>
        </p:nvGrpSpPr>
        <p:grpSpPr>
          <a:xfrm>
            <a:off x="7513745" y="1595503"/>
            <a:ext cx="2781541" cy="4282811"/>
            <a:chOff x="1635458" y="1595503"/>
            <a:chExt cx="2781541" cy="4282811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7D572BC-CCC6-5451-50D3-C5D992EDC7EF}"/>
                </a:ext>
              </a:extLst>
            </p:cNvPr>
            <p:cNvGrpSpPr/>
            <p:nvPr/>
          </p:nvGrpSpPr>
          <p:grpSpPr>
            <a:xfrm>
              <a:off x="1635458" y="1595503"/>
              <a:ext cx="2781541" cy="4282811"/>
              <a:chOff x="1635458" y="1595503"/>
              <a:chExt cx="2781541" cy="4282811"/>
            </a:xfrm>
          </p:grpSpPr>
          <p:pic>
            <p:nvPicPr>
              <p:cNvPr id="15" name="그림 14" descr="텍스트, 스크린샷, 폰트, 번호이(가) 표시된 사진&#10;&#10;자동 생성된 설명">
                <a:extLst>
                  <a:ext uri="{FF2B5EF4-FFF2-40B4-BE49-F238E27FC236}">
                    <a16:creationId xmlns:a16="http://schemas.microsoft.com/office/drawing/2014/main" id="{994DC23D-D574-A7F7-2134-469C15A9E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5458" y="1595503"/>
                <a:ext cx="2781541" cy="4282811"/>
              </a:xfrm>
              <a:prstGeom prst="rect">
                <a:avLst/>
              </a:prstGeom>
            </p:spPr>
          </p:pic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B7BD54DD-7E0D-4096-E198-28B185DB43FB}"/>
                  </a:ext>
                </a:extLst>
              </p:cNvPr>
              <p:cNvSpPr/>
              <p:nvPr/>
            </p:nvSpPr>
            <p:spPr>
              <a:xfrm>
                <a:off x="2015413" y="2920481"/>
                <a:ext cx="2043404" cy="198742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AutoNum type="arabicPeriod"/>
                </a:pPr>
                <a:r>
                  <a:rPr lang="ko-KR" altLang="en-US" dirty="0">
                    <a:solidFill>
                      <a:schemeClr val="tx1"/>
                    </a:solidFill>
                  </a:rPr>
                  <a:t>유리병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342900" indent="-342900" algn="ctr">
                  <a:buAutoNum type="arabicPeriod"/>
                </a:pPr>
                <a:r>
                  <a:rPr lang="en-US" altLang="ko-KR" dirty="0"/>
                  <a:t>PET </a:t>
                </a:r>
                <a:r>
                  <a:rPr lang="ko-KR" altLang="en-US" dirty="0"/>
                  <a:t>병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.</a:t>
                </a:r>
              </a:p>
              <a:p>
                <a:pPr algn="ctr"/>
                <a:r>
                  <a:rPr lang="en-US" altLang="ko-KR" dirty="0"/>
                  <a:t>.</a:t>
                </a:r>
              </a:p>
              <a:p>
                <a:pPr algn="ctr"/>
                <a:r>
                  <a:rPr lang="en-US" altLang="ko-KR" dirty="0"/>
                  <a:t>.</a:t>
                </a:r>
              </a:p>
            </p:txBody>
          </p:sp>
        </p:grp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F6699F0-A486-B410-6DB3-9B24DDAF5BB4}"/>
                </a:ext>
              </a:extLst>
            </p:cNvPr>
            <p:cNvSpPr/>
            <p:nvPr/>
          </p:nvSpPr>
          <p:spPr>
            <a:xfrm>
              <a:off x="1987420" y="2379306"/>
              <a:ext cx="1474237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병</a:t>
              </a:r>
            </a:p>
          </p:txBody>
        </p:sp>
      </p:grp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2255312A-6B3D-9D93-CD05-6C964D1BDD24}"/>
              </a:ext>
            </a:extLst>
          </p:cNvPr>
          <p:cNvSpPr/>
          <p:nvPr/>
        </p:nvSpPr>
        <p:spPr>
          <a:xfrm>
            <a:off x="9786258" y="4922545"/>
            <a:ext cx="1567542" cy="679904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943149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AD20-7148-00B4-A265-46EE6420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19"/>
            <a:ext cx="10515600" cy="679904"/>
          </a:xfrm>
        </p:spPr>
        <p:txBody>
          <a:bodyPr>
            <a:normAutofit/>
          </a:bodyPr>
          <a:lstStyle/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6.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화면에 출력된 분리수거 방법을 토대로 쓰레기 분리수거를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138568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AD20-7148-00B4-A265-46EE6420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쓰레기를 분류하기 위해 애플리케이션을 실행한다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1FF5AD5-CF85-0CCF-8911-157AE8958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505" y="1695651"/>
            <a:ext cx="2872989" cy="43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48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AD20-7148-00B4-A265-46EE6420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** 이 방법에 경우 한 번에 한 가지 분리 방법만 알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285177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44C45-924C-5611-EA3F-7210A5BC9E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Use Scenario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0C2EAC-45E5-0B54-605C-C087F448B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유저 게시판 댓글 쓰기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8960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AD20-7148-00B4-A265-46EE6420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1. Home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화면에서 유저게시판 버튼을 클릭한다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10D7FEE-988F-B264-EC6B-5D792F392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505" y="1695651"/>
            <a:ext cx="2872989" cy="4343776"/>
          </a:xfrm>
          <a:prstGeom prst="rect">
            <a:avLst/>
          </a:prstGeom>
        </p:spPr>
      </p:pic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9B6F62A0-3911-FFF5-123F-399F88D2463A}"/>
              </a:ext>
            </a:extLst>
          </p:cNvPr>
          <p:cNvSpPr/>
          <p:nvPr/>
        </p:nvSpPr>
        <p:spPr>
          <a:xfrm>
            <a:off x="7009893" y="4568564"/>
            <a:ext cx="1567542" cy="679904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716330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AD20-7148-00B4-A265-46EE6420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2.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게시글 중 댓글을 쓰고 싶은 글을 클릭한다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검색 기능을 통해 검색해서 게시글을 찾을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pic>
        <p:nvPicPr>
          <p:cNvPr id="4" name="그림 3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2F2B02B4-E4E9-5B25-7F7D-4837573E3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798" y="1304546"/>
            <a:ext cx="2804403" cy="4267570"/>
          </a:xfrm>
          <a:prstGeom prst="rect">
            <a:avLst/>
          </a:prstGeom>
        </p:spPr>
      </p:pic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9332C2A7-1DDB-AAFD-AA60-A891947EDC38}"/>
              </a:ext>
            </a:extLst>
          </p:cNvPr>
          <p:cNvSpPr/>
          <p:nvPr/>
        </p:nvSpPr>
        <p:spPr>
          <a:xfrm>
            <a:off x="7000563" y="3089048"/>
            <a:ext cx="1567542" cy="679904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589170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AD20-7148-00B4-A265-46EE6420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3.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게시글을 읽어보고 댓글을 입력한다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8B1CE13-C370-456B-2D87-346F6A347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367" y="1283784"/>
            <a:ext cx="2827265" cy="42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41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44C45-924C-5611-EA3F-7210A5BC9E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Use Scenario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0C2EAC-45E5-0B54-605C-C087F448B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유저 게시판 글 쓰기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9802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AD20-7148-00B4-A265-46EE6420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1. Home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화면에서 유저게시판 버튼을 클릭한다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FB4B93D-ABE8-FC0A-5D4B-9D29A943E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505" y="1695651"/>
            <a:ext cx="2872989" cy="4343776"/>
          </a:xfrm>
          <a:prstGeom prst="rect">
            <a:avLst/>
          </a:prstGeom>
        </p:spPr>
      </p:pic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D81D332E-1953-D480-71C6-0556AC083E31}"/>
              </a:ext>
            </a:extLst>
          </p:cNvPr>
          <p:cNvSpPr/>
          <p:nvPr/>
        </p:nvSpPr>
        <p:spPr>
          <a:xfrm>
            <a:off x="7009893" y="4568564"/>
            <a:ext cx="1567542" cy="679904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207626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AD20-7148-00B4-A265-46EE6420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2.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글쓰기 버튼을 클릭한다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pic>
        <p:nvPicPr>
          <p:cNvPr id="5" name="그림 4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1BE9AA50-6CE5-072D-3507-4D88E80C5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798" y="1295215"/>
            <a:ext cx="2804403" cy="4267570"/>
          </a:xfrm>
          <a:prstGeom prst="rect">
            <a:avLst/>
          </a:prstGeom>
        </p:spPr>
      </p:pic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C7F5DBE1-FA45-5B00-C3F5-43A92CBCC926}"/>
              </a:ext>
            </a:extLst>
          </p:cNvPr>
          <p:cNvSpPr/>
          <p:nvPr/>
        </p:nvSpPr>
        <p:spPr>
          <a:xfrm>
            <a:off x="6897925" y="4882881"/>
            <a:ext cx="1567542" cy="679904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4131401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AD20-7148-00B4-A265-46EE6420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3.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작성자 정보를 입력한다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0C69150-0C98-9892-F1E6-D91035209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57" y="1276163"/>
            <a:ext cx="2834886" cy="4305673"/>
          </a:xfrm>
          <a:prstGeom prst="rect">
            <a:avLst/>
          </a:prstGeom>
        </p:spPr>
      </p:pic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46B3D854-200A-333B-32EF-57C6C1A8C961}"/>
              </a:ext>
            </a:extLst>
          </p:cNvPr>
          <p:cNvSpPr/>
          <p:nvPr/>
        </p:nvSpPr>
        <p:spPr>
          <a:xfrm>
            <a:off x="7009893" y="1897085"/>
            <a:ext cx="1567542" cy="679904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3072843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AD20-7148-00B4-A265-46EE6420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4.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게시글을 작성한다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이미지 파일도 올리고 싶을 경우 이미지 삽입도 가능하다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16C5E82-5202-D2B1-FA86-4A8A3AAA5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57" y="1276163"/>
            <a:ext cx="2834886" cy="4305673"/>
          </a:xfrm>
          <a:prstGeom prst="rect">
            <a:avLst/>
          </a:prstGeom>
        </p:spPr>
      </p:pic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66BFA40E-5AAC-C966-A54A-E55E277544F8}"/>
              </a:ext>
            </a:extLst>
          </p:cNvPr>
          <p:cNvSpPr/>
          <p:nvPr/>
        </p:nvSpPr>
        <p:spPr>
          <a:xfrm>
            <a:off x="6981901" y="3089047"/>
            <a:ext cx="1567542" cy="679904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입력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0EB459D-947E-A0B5-8ADA-2DD676F8BF22}"/>
              </a:ext>
            </a:extLst>
          </p:cNvPr>
          <p:cNvSpPr/>
          <p:nvPr/>
        </p:nvSpPr>
        <p:spPr>
          <a:xfrm>
            <a:off x="5066522" y="1987420"/>
            <a:ext cx="2108719" cy="46653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홍길동 </a:t>
            </a:r>
            <a:r>
              <a:rPr lang="en-US" altLang="ko-KR" dirty="0">
                <a:solidFill>
                  <a:sysClr val="windowText" lastClr="000000"/>
                </a:solidFill>
              </a:rPr>
              <a:t>…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84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AD20-7148-00B4-A265-46EE6420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2. Home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화면에서 여러 기능 중 쓰레기 분류를 클릭한다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4267C52-A669-542C-A876-7E426A211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505" y="1695651"/>
            <a:ext cx="2872989" cy="4343776"/>
          </a:xfrm>
          <a:prstGeom prst="rect">
            <a:avLst/>
          </a:prstGeom>
        </p:spPr>
      </p:pic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AE6DC4CA-84A4-A2B9-CBEC-3BFA914B6CDF}"/>
              </a:ext>
            </a:extLst>
          </p:cNvPr>
          <p:cNvSpPr/>
          <p:nvPr/>
        </p:nvSpPr>
        <p:spPr>
          <a:xfrm>
            <a:off x="7007291" y="2565918"/>
            <a:ext cx="1567542" cy="679904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864917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AD20-7148-00B4-A265-46EE6420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5.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작성하기 버튼을 클릭하면 유저게시판에 게시글이 등록된다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6175EE9-803F-4406-426B-734B4C96D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463" y="1276163"/>
            <a:ext cx="2834886" cy="4305673"/>
          </a:xfrm>
          <a:prstGeom prst="rect">
            <a:avLst/>
          </a:prstGeom>
        </p:spPr>
      </p:pic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6C80B405-0FCD-7A9B-19B6-8E2681CB722C}"/>
              </a:ext>
            </a:extLst>
          </p:cNvPr>
          <p:cNvSpPr/>
          <p:nvPr/>
        </p:nvSpPr>
        <p:spPr>
          <a:xfrm>
            <a:off x="3762839" y="4528318"/>
            <a:ext cx="1567542" cy="679904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클릭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4B1ACEDF-6B0C-743B-D9C3-6FFE6D22F997}"/>
              </a:ext>
            </a:extLst>
          </p:cNvPr>
          <p:cNvSpPr/>
          <p:nvPr/>
        </p:nvSpPr>
        <p:spPr>
          <a:xfrm>
            <a:off x="5000495" y="2753759"/>
            <a:ext cx="1884783" cy="1101012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C3031FC-7315-CDF7-3202-AFC808AD1578}"/>
              </a:ext>
            </a:extLst>
          </p:cNvPr>
          <p:cNvSpPr/>
          <p:nvPr/>
        </p:nvSpPr>
        <p:spPr>
          <a:xfrm>
            <a:off x="1934546" y="1987420"/>
            <a:ext cx="2108719" cy="46653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홍길동 </a:t>
            </a:r>
            <a:r>
              <a:rPr lang="en-US" altLang="ko-KR" dirty="0">
                <a:solidFill>
                  <a:sysClr val="windowText" lastClr="000000"/>
                </a:solidFill>
              </a:rPr>
              <a:t>…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DA4F0BF-AD49-6B36-FE6C-ECFDA6BCFA8C}"/>
              </a:ext>
            </a:extLst>
          </p:cNvPr>
          <p:cNvSpPr/>
          <p:nvPr/>
        </p:nvSpPr>
        <p:spPr>
          <a:xfrm>
            <a:off x="1934546" y="2453951"/>
            <a:ext cx="2108719" cy="207436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dirty="0">
                <a:solidFill>
                  <a:sysClr val="windowText" lastClr="000000"/>
                </a:solidFill>
              </a:rPr>
              <a:t>: xxx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…...</a:t>
            </a: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pic>
        <p:nvPicPr>
          <p:cNvPr id="6" name="그림 5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E9658075-B2F7-DB0A-38A4-FE1DF36CF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602" y="1276163"/>
            <a:ext cx="2804403" cy="4267570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4B304A1-133F-C165-5CAB-51EB16C9313C}"/>
              </a:ext>
            </a:extLst>
          </p:cNvPr>
          <p:cNvSpPr/>
          <p:nvPr/>
        </p:nvSpPr>
        <p:spPr>
          <a:xfrm>
            <a:off x="8042988" y="2453951"/>
            <a:ext cx="2080726" cy="200608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1. xxx</a:t>
            </a:r>
            <a:r>
              <a:rPr lang="ko-KR" altLang="en-US" sz="1100" dirty="0"/>
              <a:t> </a:t>
            </a:r>
            <a:r>
              <a:rPr lang="en-US" altLang="ko-KR" sz="1100" dirty="0"/>
              <a:t>| </a:t>
            </a:r>
            <a:r>
              <a:rPr lang="ko-KR" altLang="en-US" sz="1100" dirty="0"/>
              <a:t>홍길동</a:t>
            </a:r>
            <a:r>
              <a:rPr lang="en-US" altLang="ko-KR" sz="1100" dirty="0"/>
              <a:t>| 2023.01.01</a:t>
            </a:r>
          </a:p>
          <a:p>
            <a:pPr algn="ctr"/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.</a:t>
            </a:r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0024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AD20-7148-00B4-A265-46EE6420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3.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쓰레기 사진을 갖고 있지 않아 카메라 전환 버튼을 누른다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BE1029C-6C59-BA31-8C0C-6942EE461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338" y="1347656"/>
            <a:ext cx="2857748" cy="4359018"/>
          </a:xfrm>
          <a:prstGeom prst="rect">
            <a:avLst/>
          </a:prstGeom>
        </p:spPr>
      </p:pic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6CE7B199-F09D-0751-2F97-E3E82E83D7A6}"/>
              </a:ext>
            </a:extLst>
          </p:cNvPr>
          <p:cNvSpPr/>
          <p:nvPr/>
        </p:nvSpPr>
        <p:spPr>
          <a:xfrm>
            <a:off x="6643397" y="4506685"/>
            <a:ext cx="1567542" cy="679904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65028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AD20-7148-00B4-A265-46EE6420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4.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카메라가 작동하고 촬영 버튼을 클릭함으로 쓰레기 사진이 촬영된다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pic>
        <p:nvPicPr>
          <p:cNvPr id="4" name="그림 3" descr="텍스트, 스크린샷, 디스플레이, 폰트이(가) 표시된 사진&#10;&#10;자동 생성된 설명">
            <a:extLst>
              <a:ext uri="{FF2B5EF4-FFF2-40B4-BE49-F238E27FC236}">
                <a16:creationId xmlns:a16="http://schemas.microsoft.com/office/drawing/2014/main" id="{DDF63B67-894A-4F04-C164-D1242F939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31" y="1257112"/>
            <a:ext cx="2819644" cy="4343776"/>
          </a:xfrm>
          <a:prstGeom prst="rect">
            <a:avLst/>
          </a:prstGeom>
        </p:spPr>
      </p:pic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66EBE72B-B0D2-BAEE-0C81-C9256D209FE5}"/>
              </a:ext>
            </a:extLst>
          </p:cNvPr>
          <p:cNvSpPr/>
          <p:nvPr/>
        </p:nvSpPr>
        <p:spPr>
          <a:xfrm>
            <a:off x="3387014" y="4245428"/>
            <a:ext cx="1567542" cy="679904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클릭</a:t>
            </a:r>
          </a:p>
        </p:txBody>
      </p:sp>
      <p:pic>
        <p:nvPicPr>
          <p:cNvPr id="6" name="그림 5" descr="텍스트, 스크린샷, 디스플레이, 폰트이(가) 표시된 사진&#10;&#10;자동 생성된 설명">
            <a:extLst>
              <a:ext uri="{FF2B5EF4-FFF2-40B4-BE49-F238E27FC236}">
                <a16:creationId xmlns:a16="http://schemas.microsoft.com/office/drawing/2014/main" id="{ACAC2A00-A145-FF9D-970D-453B459E5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944" y="1257112"/>
            <a:ext cx="2819644" cy="4343776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B138683-D5D4-93B6-0AEF-7460FADE6934}"/>
              </a:ext>
            </a:extLst>
          </p:cNvPr>
          <p:cNvSpPr/>
          <p:nvPr/>
        </p:nvSpPr>
        <p:spPr>
          <a:xfrm>
            <a:off x="4761518" y="2752531"/>
            <a:ext cx="1884783" cy="1101012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557A15F-9940-96D7-8A43-518C7A767081}"/>
              </a:ext>
            </a:extLst>
          </p:cNvPr>
          <p:cNvSpPr/>
          <p:nvPr/>
        </p:nvSpPr>
        <p:spPr>
          <a:xfrm>
            <a:off x="7912359" y="1847461"/>
            <a:ext cx="2034074" cy="239796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촬영 화면</a:t>
            </a:r>
          </a:p>
        </p:txBody>
      </p:sp>
    </p:spTree>
    <p:extLst>
      <p:ext uri="{BB962C8B-B14F-4D97-AF65-F5344CB8AC3E}">
        <p14:creationId xmlns:p14="http://schemas.microsoft.com/office/powerpoint/2010/main" val="312902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AD20-7148-00B4-A265-46EE6420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한컴바탕"/>
                <a:ea typeface="한컴바탕"/>
              </a:rPr>
              <a:t>5.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쓰레기가 제대로 촬영되지 않아 재촬영 버튼을 클릭하여 다시 카메라가 작동한다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pic>
        <p:nvPicPr>
          <p:cNvPr id="3" name="그림 2" descr="텍스트, 스크린샷, 디스플레이, 폰트이(가) 표시된 사진&#10;&#10;자동 생성된 설명">
            <a:extLst>
              <a:ext uri="{FF2B5EF4-FFF2-40B4-BE49-F238E27FC236}">
                <a16:creationId xmlns:a16="http://schemas.microsoft.com/office/drawing/2014/main" id="{A00E7A26-918C-ED90-51C7-654700E21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475" y="1257112"/>
            <a:ext cx="2819644" cy="4343776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CBE9147-3489-8A93-5298-912C950F1AA5}"/>
              </a:ext>
            </a:extLst>
          </p:cNvPr>
          <p:cNvSpPr/>
          <p:nvPr/>
        </p:nvSpPr>
        <p:spPr>
          <a:xfrm>
            <a:off x="4761518" y="2752531"/>
            <a:ext cx="1884783" cy="1101012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F0CEF4E-173F-A030-9725-088A3A3A6515}"/>
              </a:ext>
            </a:extLst>
          </p:cNvPr>
          <p:cNvGrpSpPr/>
          <p:nvPr/>
        </p:nvGrpSpPr>
        <p:grpSpPr>
          <a:xfrm>
            <a:off x="1113700" y="1257112"/>
            <a:ext cx="2819644" cy="4343776"/>
            <a:chOff x="7512944" y="1257112"/>
            <a:chExt cx="2819644" cy="4343776"/>
          </a:xfrm>
        </p:grpSpPr>
        <p:pic>
          <p:nvPicPr>
            <p:cNvPr id="5" name="그림 4" descr="텍스트, 스크린샷, 디스플레이, 폰트이(가) 표시된 사진&#10;&#10;자동 생성된 설명">
              <a:extLst>
                <a:ext uri="{FF2B5EF4-FFF2-40B4-BE49-F238E27FC236}">
                  <a16:creationId xmlns:a16="http://schemas.microsoft.com/office/drawing/2014/main" id="{88DA3D3C-3E3C-D144-9F35-FFE23838E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2944" y="1257112"/>
              <a:ext cx="2819644" cy="4343776"/>
            </a:xfrm>
            <a:prstGeom prst="rect">
              <a:avLst/>
            </a:prstGeom>
          </p:spPr>
        </p:pic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8146D31-466B-C98A-AE41-27FC4A9CFDC7}"/>
                </a:ext>
              </a:extLst>
            </p:cNvPr>
            <p:cNvSpPr/>
            <p:nvPr/>
          </p:nvSpPr>
          <p:spPr>
            <a:xfrm>
              <a:off x="7912359" y="1847461"/>
              <a:ext cx="2034074" cy="239796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촬영 화면</a:t>
              </a:r>
            </a:p>
          </p:txBody>
        </p:sp>
      </p:grpSp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96F635EE-EAEA-F905-B7DC-C7C67EB2AB7C}"/>
              </a:ext>
            </a:extLst>
          </p:cNvPr>
          <p:cNvSpPr/>
          <p:nvPr/>
        </p:nvSpPr>
        <p:spPr>
          <a:xfrm>
            <a:off x="2365802" y="4701909"/>
            <a:ext cx="1567542" cy="679904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367557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AD20-7148-00B4-A265-46EE6420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6. 4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번 반복 후 쓰레기가 제대로 촬영되었기 때문에 이미지사용 버튼을 클릭한다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851CC2A-3E1D-B948-012E-249DC15857F9}"/>
              </a:ext>
            </a:extLst>
          </p:cNvPr>
          <p:cNvGrpSpPr/>
          <p:nvPr/>
        </p:nvGrpSpPr>
        <p:grpSpPr>
          <a:xfrm>
            <a:off x="4286107" y="1210459"/>
            <a:ext cx="2819644" cy="4343776"/>
            <a:chOff x="7512944" y="1257112"/>
            <a:chExt cx="2819644" cy="4343776"/>
          </a:xfrm>
        </p:grpSpPr>
        <p:pic>
          <p:nvPicPr>
            <p:cNvPr id="4" name="그림 3" descr="텍스트, 스크린샷, 디스플레이, 폰트이(가) 표시된 사진&#10;&#10;자동 생성된 설명">
              <a:extLst>
                <a:ext uri="{FF2B5EF4-FFF2-40B4-BE49-F238E27FC236}">
                  <a16:creationId xmlns:a16="http://schemas.microsoft.com/office/drawing/2014/main" id="{3B575BD2-43F6-1EB1-C2C1-085FF7FF2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2944" y="1257112"/>
              <a:ext cx="2819644" cy="4343776"/>
            </a:xfrm>
            <a:prstGeom prst="rect">
              <a:avLst/>
            </a:prstGeom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D24E84B-A210-707F-EB1F-AFDBBE47B896}"/>
                </a:ext>
              </a:extLst>
            </p:cNvPr>
            <p:cNvSpPr/>
            <p:nvPr/>
          </p:nvSpPr>
          <p:spPr>
            <a:xfrm>
              <a:off x="7912359" y="1847461"/>
              <a:ext cx="2034074" cy="23979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촬영 화면</a:t>
              </a:r>
            </a:p>
          </p:txBody>
        </p:sp>
      </p:grp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CEA86056-851A-4EF1-A256-F48FDF052354}"/>
              </a:ext>
            </a:extLst>
          </p:cNvPr>
          <p:cNvSpPr/>
          <p:nvPr/>
        </p:nvSpPr>
        <p:spPr>
          <a:xfrm>
            <a:off x="6555246" y="4720570"/>
            <a:ext cx="1567542" cy="679904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833538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AD20-7148-00B4-A265-46EE6420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7.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분류를 실패하여 이미지 재입력 버튼을 클릭하여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3,4,6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번을 반복한다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pic>
        <p:nvPicPr>
          <p:cNvPr id="4" name="그림 3" descr="텍스트, 스크린샷, 폰트, 직사각형이(가) 표시된 사진&#10;&#10;자동 생성된 설명">
            <a:extLst>
              <a:ext uri="{FF2B5EF4-FFF2-40B4-BE49-F238E27FC236}">
                <a16:creationId xmlns:a16="http://schemas.microsoft.com/office/drawing/2014/main" id="{EBFD3F53-0B81-3582-6F61-253513C6C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574" y="1268543"/>
            <a:ext cx="2804403" cy="4320914"/>
          </a:xfrm>
          <a:prstGeom prst="rect">
            <a:avLst/>
          </a:prstGeom>
        </p:spPr>
      </p:pic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11A5B592-D64A-802A-27FC-E1E81C50EF2A}"/>
              </a:ext>
            </a:extLst>
          </p:cNvPr>
          <p:cNvSpPr/>
          <p:nvPr/>
        </p:nvSpPr>
        <p:spPr>
          <a:xfrm>
            <a:off x="6657882" y="4226047"/>
            <a:ext cx="1567542" cy="679904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51465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AD20-7148-00B4-A265-46EE6420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8.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분류를 성공하여 어떤 종류의 쓰레기들이 있는지 나타난다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pic>
        <p:nvPicPr>
          <p:cNvPr id="4" name="그림 3" descr="텍스트, 스크린샷, 폰트, 직사각형이(가) 표시된 사진&#10;&#10;자동 생성된 설명">
            <a:extLst>
              <a:ext uri="{FF2B5EF4-FFF2-40B4-BE49-F238E27FC236}">
                <a16:creationId xmlns:a16="http://schemas.microsoft.com/office/drawing/2014/main" id="{D86C7DFD-B5F1-6AEA-8F1A-B62D9209C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798" y="1287594"/>
            <a:ext cx="2804403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65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436</Words>
  <Application>Microsoft Office PowerPoint</Application>
  <PresentationFormat>와이드스크린</PresentationFormat>
  <Paragraphs>90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한컴바탕</vt:lpstr>
      <vt:lpstr>Arial</vt:lpstr>
      <vt:lpstr>Office 테마</vt:lpstr>
      <vt:lpstr>Use Scenario</vt:lpstr>
      <vt:lpstr>1. 쓰레기를 분류하기 위해 애플리케이션을 실행한다.</vt:lpstr>
      <vt:lpstr>2. Home 화면에서 여러 기능 중 쓰레기 분류를 클릭한다.</vt:lpstr>
      <vt:lpstr>3. 쓰레기 사진을 갖고 있지 않아 카메라 전환 버튼을 누른다.</vt:lpstr>
      <vt:lpstr>4. 카메라가 작동하고 촬영 버튼을 클릭함으로 쓰레기 사진이 촬영된다.</vt:lpstr>
      <vt:lpstr>5. 쓰레기가 제대로 촬영되지 않아 재촬영 버튼을 클릭하여 다시 카메라가 작동한다.</vt:lpstr>
      <vt:lpstr>6. 4번 반복 후 쓰레기가 제대로 촬영되었기 때문에 이미지사용 버튼을 클릭한다.</vt:lpstr>
      <vt:lpstr>7. 분류를 실패하여 이미지 재입력 버튼을 클릭하여 3,4,6번을 반복한다.</vt:lpstr>
      <vt:lpstr>8. 분류를 성공하여 어떤 종류의 쓰레기들이 있는지 나타난다.</vt:lpstr>
      <vt:lpstr>9. 분리수거 방법 확인 버튼을 클릭하여 분리수거 방법이 나타난다. 쓰레기 종류가 여러개이기 때문에 쓰레기 종류랑 분리수거 방법이 차례로 나타난다.</vt:lpstr>
      <vt:lpstr>10. 애플리케이션에서 설명하는 방법으로 분리수거를 한다.</vt:lpstr>
      <vt:lpstr>** 쓰레기 사진을 보유할 경우 3번에서 카메라 전환 버튼이 아닌 이미지 선택을 클릭하여 갤러리에 있는 사진을 사용할 수 있다. 이 경우 4,5,6번이 생략된다.</vt:lpstr>
      <vt:lpstr>Use Scenario</vt:lpstr>
      <vt:lpstr>1. 쓰레기를 분류하기 위해 애플리케이션을 실행한다.</vt:lpstr>
      <vt:lpstr>2. Home 화면에서 여러 기능 중 검색을 클릭한다.</vt:lpstr>
      <vt:lpstr>3. 갖고 있는 쓰레기를 입력하고 검색 버튼을 클릭한다. ex) 패트병, 박스</vt:lpstr>
      <vt:lpstr>4. 검색 버튼을 누를 시 입력한 쓰레기의 종류 리스트가 출력된다. ex) ‘병’ 검색 시 쓰레기 종류 리스트로 유리병, PET병 등 병 종류의 쓰레기 모두 나온다. ‘유리병’ 검색 시 유리병 만 나온다.</vt:lpstr>
      <vt:lpstr>5. 출력된 리스트 중 갖고 있는 쓰레기 종류가 클릭된 상태에서 분리수거 방법 확인 버튼을 클릭한다.</vt:lpstr>
      <vt:lpstr>6. 화면에 출력된 분리수거 방법을 토대로 쓰레기 분리수거를 한다.</vt:lpstr>
      <vt:lpstr>** 이 방법에 경우 한 번에 한 가지 분리 방법만 알 수 있다.</vt:lpstr>
      <vt:lpstr>Use Scenario</vt:lpstr>
      <vt:lpstr>1. Home 화면에서 유저게시판 버튼을 클릭한다.</vt:lpstr>
      <vt:lpstr>2. 게시글 중 댓글을 쓰고 싶은 글을 클릭한다. (검색 기능을 통해 검색해서 게시글을 찾을 수 있다.)</vt:lpstr>
      <vt:lpstr>3. 게시글을 읽어보고 댓글을 입력한다.</vt:lpstr>
      <vt:lpstr>Use Scenario</vt:lpstr>
      <vt:lpstr>1. Home 화면에서 유저게시판 버튼을 클릭한다.</vt:lpstr>
      <vt:lpstr>2. 글쓰기 버튼을 클릭한다.</vt:lpstr>
      <vt:lpstr>3. 작성자 정보를 입력한다.</vt:lpstr>
      <vt:lpstr>4. 게시글을 작성한다. (이미지 파일도 올리고 싶을 경우 이미지 삽입도 가능하다.)</vt:lpstr>
      <vt:lpstr>5. 작성하기 버튼을 클릭하면 유저게시판에 게시글이 등록된다.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Scenario</dc:title>
  <dc:creator>구 보회</dc:creator>
  <cp:lastModifiedBy>보회 구</cp:lastModifiedBy>
  <cp:revision>1</cp:revision>
  <dcterms:created xsi:type="dcterms:W3CDTF">2023-05-08T14:01:38Z</dcterms:created>
  <dcterms:modified xsi:type="dcterms:W3CDTF">2023-06-19T18:16:38Z</dcterms:modified>
</cp:coreProperties>
</file>