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343" r:id="rId3"/>
    <p:sldId id="525" r:id="rId4"/>
    <p:sldId id="526" r:id="rId5"/>
    <p:sldId id="513" r:id="rId6"/>
    <p:sldId id="514" r:id="rId7"/>
    <p:sldId id="515" r:id="rId8"/>
    <p:sldId id="519" r:id="rId9"/>
    <p:sldId id="524" r:id="rId10"/>
    <p:sldId id="344" r:id="rId11"/>
    <p:sldId id="505" r:id="rId12"/>
    <p:sldId id="506" r:id="rId13"/>
    <p:sldId id="507" r:id="rId14"/>
    <p:sldId id="50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6E6E6"/>
    <a:srgbClr val="BCE292"/>
    <a:srgbClr val="FAFCAA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933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2aec7cf93d47634" providerId="LiveId" clId="{953D4296-C9D4-46B2-BBA3-55A5407A7FB5}"/>
    <pc:docChg chg="undo custSel addSld delSld modSld">
      <pc:chgData name="" userId="e2aec7cf93d47634" providerId="LiveId" clId="{953D4296-C9D4-46B2-BBA3-55A5407A7FB5}" dt="2023-10-09T11:11:17.068" v="749" actId="1076"/>
      <pc:docMkLst>
        <pc:docMk/>
      </pc:docMkLst>
      <pc:sldChg chg="modSp">
        <pc:chgData name="" userId="e2aec7cf93d47634" providerId="LiveId" clId="{953D4296-C9D4-46B2-BBA3-55A5407A7FB5}" dt="2023-10-09T10:26:29.799" v="2" actId="20577"/>
        <pc:sldMkLst>
          <pc:docMk/>
          <pc:sldMk cId="2739901312" sldId="260"/>
        </pc:sldMkLst>
        <pc:spChg chg="mod">
          <ac:chgData name="" userId="e2aec7cf93d47634" providerId="LiveId" clId="{953D4296-C9D4-46B2-BBA3-55A5407A7FB5}" dt="2023-10-09T10:26:29.799" v="2" actId="20577"/>
          <ac:spMkLst>
            <pc:docMk/>
            <pc:sldMk cId="2739901312" sldId="260"/>
            <ac:spMk id="2" creationId="{1780D922-60C5-4BB8-9925-2F35EDBE529D}"/>
          </ac:spMkLst>
        </pc:spChg>
      </pc:sldChg>
    </pc:docChg>
  </pc:docChgLst>
  <pc:docChgLst>
    <pc:chgData userId="e2aec7cf93d47634" providerId="LiveId" clId="{11521BA3-C2EB-447C-8670-3306BC64F94D}"/>
    <pc:docChg chg="custSel addSld delSld modSld">
      <pc:chgData name="" userId="e2aec7cf93d47634" providerId="LiveId" clId="{11521BA3-C2EB-447C-8670-3306BC64F94D}" dt="2023-10-16T09:55:42.363" v="704" actId="1076"/>
      <pc:docMkLst>
        <pc:docMk/>
      </pc:docMkLst>
      <pc:sldChg chg="modSp">
        <pc:chgData name="" userId="e2aec7cf93d47634" providerId="LiveId" clId="{11521BA3-C2EB-447C-8670-3306BC64F94D}" dt="2023-10-16T08:53:45.736" v="0" actId="20577"/>
        <pc:sldMkLst>
          <pc:docMk/>
          <pc:sldMk cId="2739901312" sldId="260"/>
        </pc:sldMkLst>
        <pc:spChg chg="mod">
          <ac:chgData name="" userId="e2aec7cf93d47634" providerId="LiveId" clId="{11521BA3-C2EB-447C-8670-3306BC64F94D}" dt="2023-10-16T08:53:45.736" v="0" actId="20577"/>
          <ac:spMkLst>
            <pc:docMk/>
            <pc:sldMk cId="2739901312" sldId="260"/>
            <ac:spMk id="2" creationId="{1780D922-60C5-4BB8-9925-2F35EDBE529D}"/>
          </ac:spMkLst>
        </pc:spChg>
      </pc:sldChg>
      <pc:sldChg chg="modSp add">
        <pc:chgData name="" userId="e2aec7cf93d47634" providerId="LiveId" clId="{11521BA3-C2EB-447C-8670-3306BC64F94D}" dt="2023-10-16T08:54:00.269" v="46" actId="20577"/>
        <pc:sldMkLst>
          <pc:docMk/>
          <pc:sldMk cId="93554935" sldId="343"/>
        </pc:sldMkLst>
        <pc:spChg chg="mod">
          <ac:chgData name="" userId="e2aec7cf93d47634" providerId="LiveId" clId="{11521BA3-C2EB-447C-8670-3306BC64F94D}" dt="2023-10-16T08:54:00.269" v="46" actId="20577"/>
          <ac:spMkLst>
            <pc:docMk/>
            <pc:sldMk cId="93554935" sldId="343"/>
            <ac:spMk id="2" creationId="{92A187DC-3790-4BB5-B6AE-CD76D3C55CE7}"/>
          </ac:spMkLst>
        </pc:spChg>
      </pc:sldChg>
      <pc:sldChg chg="modSp add">
        <pc:chgData name="" userId="e2aec7cf93d47634" providerId="LiveId" clId="{11521BA3-C2EB-447C-8670-3306BC64F94D}" dt="2023-10-16T08:55:02.605" v="78" actId="20577"/>
        <pc:sldMkLst>
          <pc:docMk/>
          <pc:sldMk cId="4186106767" sldId="344"/>
        </pc:sldMkLst>
        <pc:spChg chg="mod">
          <ac:chgData name="" userId="e2aec7cf93d47634" providerId="LiveId" clId="{11521BA3-C2EB-447C-8670-3306BC64F94D}" dt="2023-10-16T08:55:02.605" v="78" actId="20577"/>
          <ac:spMkLst>
            <pc:docMk/>
            <pc:sldMk cId="4186106767" sldId="344"/>
            <ac:spMk id="2" creationId="{7F482006-E0C5-4770-A140-052A0C773A70}"/>
          </ac:spMkLst>
        </pc:spChg>
      </pc:sldChg>
    </pc:docChg>
  </pc:docChgLst>
  <pc:docChgLst>
    <pc:chgData userId="e2aec7cf93d47634" providerId="LiveId" clId="{6687CF20-3B49-410F-A7D9-F04F1C23E1C8}"/>
    <pc:docChg chg="custSel addSld delSld modSld">
      <pc:chgData name="" userId="e2aec7cf93d47634" providerId="LiveId" clId="{6687CF20-3B49-410F-A7D9-F04F1C23E1C8}" dt="2023-10-17T05:00:17.589" v="47" actId="2696"/>
      <pc:docMkLst>
        <pc:docMk/>
      </pc:docMkLst>
      <pc:sldChg chg="modSp">
        <pc:chgData name="" userId="e2aec7cf93d47634" providerId="LiveId" clId="{6687CF20-3B49-410F-A7D9-F04F1C23E1C8}" dt="2023-10-17T04:58:17.074" v="1" actId="20577"/>
        <pc:sldMkLst>
          <pc:docMk/>
          <pc:sldMk cId="2739901312" sldId="260"/>
        </pc:sldMkLst>
        <pc:spChg chg="mod">
          <ac:chgData name="" userId="e2aec7cf93d47634" providerId="LiveId" clId="{6687CF20-3B49-410F-A7D9-F04F1C23E1C8}" dt="2023-10-17T04:58:17.074" v="1" actId="20577"/>
          <ac:spMkLst>
            <pc:docMk/>
            <pc:sldMk cId="2739901312" sldId="260"/>
            <ac:spMk id="2" creationId="{1780D922-60C5-4BB8-9925-2F35EDBE529D}"/>
          </ac:spMkLst>
        </pc:spChg>
      </pc:sldChg>
      <pc:sldChg chg="modSp">
        <pc:chgData name="" userId="e2aec7cf93d47634" providerId="LiveId" clId="{6687CF20-3B49-410F-A7D9-F04F1C23E1C8}" dt="2023-10-17T04:58:43.895" v="26" actId="20577"/>
        <pc:sldMkLst>
          <pc:docMk/>
          <pc:sldMk cId="4186106767" sldId="344"/>
        </pc:sldMkLst>
        <pc:spChg chg="mod">
          <ac:chgData name="" userId="e2aec7cf93d47634" providerId="LiveId" clId="{6687CF20-3B49-410F-A7D9-F04F1C23E1C8}" dt="2023-10-17T04:58:43.895" v="26" actId="20577"/>
          <ac:spMkLst>
            <pc:docMk/>
            <pc:sldMk cId="4186106767" sldId="344"/>
            <ac:spMk id="2" creationId="{7F482006-E0C5-4770-A140-052A0C773A70}"/>
          </ac:spMkLst>
        </pc:spChg>
      </pc:sldChg>
      <pc:sldChg chg="addSp delSp modSp">
        <pc:chgData name="" userId="e2aec7cf93d47634" providerId="LiveId" clId="{6687CF20-3B49-410F-A7D9-F04F1C23E1C8}" dt="2023-10-17T05:00:03.070" v="42" actId="14100"/>
        <pc:sldMkLst>
          <pc:docMk/>
          <pc:sldMk cId="1702122042" sldId="507"/>
        </pc:sldMkLst>
        <pc:spChg chg="mod">
          <ac:chgData name="" userId="e2aec7cf93d47634" providerId="LiveId" clId="{6687CF20-3B49-410F-A7D9-F04F1C23E1C8}" dt="2023-10-17T05:00:03.070" v="42" actId="14100"/>
          <ac:spMkLst>
            <pc:docMk/>
            <pc:sldMk cId="1702122042" sldId="507"/>
            <ac:spMk id="3" creationId="{D9BF2504-6045-496B-B88B-35582B892416}"/>
          </ac:spMkLst>
        </pc:spChg>
        <pc:spChg chg="del">
          <ac:chgData name="" userId="e2aec7cf93d47634" providerId="LiveId" clId="{6687CF20-3B49-410F-A7D9-F04F1C23E1C8}" dt="2023-10-17T04:59:23.517" v="33" actId="478"/>
          <ac:spMkLst>
            <pc:docMk/>
            <pc:sldMk cId="1702122042" sldId="507"/>
            <ac:spMk id="9" creationId="{D1BA42A5-F398-49E2-9601-9123AA23C7B2}"/>
          </ac:spMkLst>
        </pc:spChg>
        <pc:spChg chg="del">
          <ac:chgData name="" userId="e2aec7cf93d47634" providerId="LiveId" clId="{6687CF20-3B49-410F-A7D9-F04F1C23E1C8}" dt="2023-10-17T04:59:23.517" v="33" actId="478"/>
          <ac:spMkLst>
            <pc:docMk/>
            <pc:sldMk cId="1702122042" sldId="507"/>
            <ac:spMk id="10" creationId="{0E5B5F22-4E50-43B8-9681-DFB621A914D9}"/>
          </ac:spMkLst>
        </pc:spChg>
        <pc:spChg chg="del">
          <ac:chgData name="" userId="e2aec7cf93d47634" providerId="LiveId" clId="{6687CF20-3B49-410F-A7D9-F04F1C23E1C8}" dt="2023-10-17T04:59:23.517" v="33" actId="478"/>
          <ac:spMkLst>
            <pc:docMk/>
            <pc:sldMk cId="1702122042" sldId="507"/>
            <ac:spMk id="38" creationId="{4A363029-93C1-4473-8ABE-1ED294D226DF}"/>
          </ac:spMkLst>
        </pc:spChg>
        <pc:spChg chg="del">
          <ac:chgData name="" userId="e2aec7cf93d47634" providerId="LiveId" clId="{6687CF20-3B49-410F-A7D9-F04F1C23E1C8}" dt="2023-10-17T04:59:23.517" v="33" actId="478"/>
          <ac:spMkLst>
            <pc:docMk/>
            <pc:sldMk cId="1702122042" sldId="507"/>
            <ac:spMk id="39" creationId="{95386D16-9F0B-4963-9ECB-33C1AB998CA0}"/>
          </ac:spMkLst>
        </pc:spChg>
        <pc:spChg chg="del">
          <ac:chgData name="" userId="e2aec7cf93d47634" providerId="LiveId" clId="{6687CF20-3B49-410F-A7D9-F04F1C23E1C8}" dt="2023-10-17T04:59:23.517" v="33" actId="478"/>
          <ac:spMkLst>
            <pc:docMk/>
            <pc:sldMk cId="1702122042" sldId="507"/>
            <ac:spMk id="40" creationId="{318CE7B0-8EED-407D-91D4-BE3E099F8E19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1" creationId="{700856CC-A078-46EF-9FDA-292AA4E70B87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2" creationId="{D9359468-4D5E-454C-B629-0DF787952826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3" creationId="{7697F6C9-A07C-442C-8AAB-7F85E04EC607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4" creationId="{D35519C8-3327-41BA-ABD2-5389E052841F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5" creationId="{F66EF34D-94D4-4C8D-AE1E-6675DDC3F12C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6" creationId="{25A4CDDA-C186-42F2-BDE7-EB059B9CF9E6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7" creationId="{B4C5FAF9-B99C-449C-8042-15C09BC10671}"/>
          </ac:spMkLst>
        </pc:spChg>
        <pc:spChg chg="add mod">
          <ac:chgData name="" userId="e2aec7cf93d47634" providerId="LiveId" clId="{6687CF20-3B49-410F-A7D9-F04F1C23E1C8}" dt="2023-10-17T04:59:47.397" v="38" actId="164"/>
          <ac:spMkLst>
            <pc:docMk/>
            <pc:sldMk cId="1702122042" sldId="507"/>
            <ac:spMk id="48" creationId="{4532B6A1-D40F-45D6-9273-860B135DFA25}"/>
          </ac:spMkLst>
        </pc:spChg>
        <pc:grpChg chg="del">
          <ac:chgData name="" userId="e2aec7cf93d47634" providerId="LiveId" clId="{6687CF20-3B49-410F-A7D9-F04F1C23E1C8}" dt="2023-10-17T04:59:23.517" v="33" actId="478"/>
          <ac:grpSpMkLst>
            <pc:docMk/>
            <pc:sldMk cId="1702122042" sldId="507"/>
            <ac:grpSpMk id="11" creationId="{3E4381D2-E3A2-4C89-B8EC-089BDA10F86B}"/>
          </ac:grpSpMkLst>
        </pc:grpChg>
        <pc:grpChg chg="del">
          <ac:chgData name="" userId="e2aec7cf93d47634" providerId="LiveId" clId="{6687CF20-3B49-410F-A7D9-F04F1C23E1C8}" dt="2023-10-17T04:59:23.517" v="33" actId="478"/>
          <ac:grpSpMkLst>
            <pc:docMk/>
            <pc:sldMk cId="1702122042" sldId="507"/>
            <ac:grpSpMk id="17" creationId="{8E401A5E-7F37-4662-B73C-61A812F32252}"/>
          </ac:grpSpMkLst>
        </pc:grpChg>
        <pc:grpChg chg="del">
          <ac:chgData name="" userId="e2aec7cf93d47634" providerId="LiveId" clId="{6687CF20-3B49-410F-A7D9-F04F1C23E1C8}" dt="2023-10-17T04:59:23.517" v="33" actId="478"/>
          <ac:grpSpMkLst>
            <pc:docMk/>
            <pc:sldMk cId="1702122042" sldId="507"/>
            <ac:grpSpMk id="23" creationId="{7C0E637D-B65E-4140-B4F2-50688F5DA4D9}"/>
          </ac:grpSpMkLst>
        </pc:grpChg>
        <pc:grpChg chg="del">
          <ac:chgData name="" userId="e2aec7cf93d47634" providerId="LiveId" clId="{6687CF20-3B49-410F-A7D9-F04F1C23E1C8}" dt="2023-10-17T04:59:23.517" v="33" actId="478"/>
          <ac:grpSpMkLst>
            <pc:docMk/>
            <pc:sldMk cId="1702122042" sldId="507"/>
            <ac:grpSpMk id="29" creationId="{D107636A-539C-4BDB-8B63-1A641D05EC2F}"/>
          </ac:grpSpMkLst>
        </pc:grpChg>
        <pc:grpChg chg="add mod">
          <ac:chgData name="" userId="e2aec7cf93d47634" providerId="LiveId" clId="{6687CF20-3B49-410F-A7D9-F04F1C23E1C8}" dt="2023-10-17T04:59:49.473" v="39" actId="1076"/>
          <ac:grpSpMkLst>
            <pc:docMk/>
            <pc:sldMk cId="1702122042" sldId="507"/>
            <ac:grpSpMk id="61" creationId="{18C6C1AE-2D86-4120-9493-A6B9798D276A}"/>
          </ac:grpSpMkLst>
        </pc:grpChg>
        <pc:cxnChg chg="del">
          <ac:chgData name="" userId="e2aec7cf93d47634" providerId="LiveId" clId="{6687CF20-3B49-410F-A7D9-F04F1C23E1C8}" dt="2023-10-17T04:59:23.517" v="33" actId="478"/>
          <ac:cxnSpMkLst>
            <pc:docMk/>
            <pc:sldMk cId="1702122042" sldId="507"/>
            <ac:cxnSpMk id="6" creationId="{63C39331-A3B6-4EF4-A91D-948B0D2F3762}"/>
          </ac:cxnSpMkLst>
        </pc:cxnChg>
        <pc:cxnChg chg="del">
          <ac:chgData name="" userId="e2aec7cf93d47634" providerId="LiveId" clId="{6687CF20-3B49-410F-A7D9-F04F1C23E1C8}" dt="2023-10-17T04:59:23.517" v="33" actId="478"/>
          <ac:cxnSpMkLst>
            <pc:docMk/>
            <pc:sldMk cId="1702122042" sldId="507"/>
            <ac:cxnSpMk id="7" creationId="{A7738E62-F6A1-4340-9663-6AC00D51832D}"/>
          </ac:cxnSpMkLst>
        </pc:cxnChg>
        <pc:cxnChg chg="del">
          <ac:chgData name="" userId="e2aec7cf93d47634" providerId="LiveId" clId="{6687CF20-3B49-410F-A7D9-F04F1C23E1C8}" dt="2023-10-17T04:59:23.517" v="33" actId="478"/>
          <ac:cxnSpMkLst>
            <pc:docMk/>
            <pc:sldMk cId="1702122042" sldId="507"/>
            <ac:cxnSpMk id="8" creationId="{DD59D788-B159-4177-83EA-D3E50A820945}"/>
          </ac:cxnSpMkLst>
        </pc:cxnChg>
        <pc:cxnChg chg="del">
          <ac:chgData name="" userId="e2aec7cf93d47634" providerId="LiveId" clId="{6687CF20-3B49-410F-A7D9-F04F1C23E1C8}" dt="2023-10-17T04:59:23.517" v="33" actId="478"/>
          <ac:cxnSpMkLst>
            <pc:docMk/>
            <pc:sldMk cId="1702122042" sldId="507"/>
            <ac:cxnSpMk id="35" creationId="{69D8D2A9-D29E-43C2-ACF7-208AE5FA2D1B}"/>
          </ac:cxnSpMkLst>
        </pc:cxnChg>
        <pc:cxnChg chg="del">
          <ac:chgData name="" userId="e2aec7cf93d47634" providerId="LiveId" clId="{6687CF20-3B49-410F-A7D9-F04F1C23E1C8}" dt="2023-10-17T04:59:23.517" v="33" actId="478"/>
          <ac:cxnSpMkLst>
            <pc:docMk/>
            <pc:sldMk cId="1702122042" sldId="507"/>
            <ac:cxnSpMk id="36" creationId="{07795734-3305-4D5A-B8F8-077279DBE714}"/>
          </ac:cxnSpMkLst>
        </pc:cxnChg>
        <pc:cxnChg chg="del">
          <ac:chgData name="" userId="e2aec7cf93d47634" providerId="LiveId" clId="{6687CF20-3B49-410F-A7D9-F04F1C23E1C8}" dt="2023-10-17T04:59:23.517" v="33" actId="478"/>
          <ac:cxnSpMkLst>
            <pc:docMk/>
            <pc:sldMk cId="1702122042" sldId="507"/>
            <ac:cxnSpMk id="37" creationId="{54325C8D-2C43-48B0-B4A1-E21C7D96D0E6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49" creationId="{B20A20A1-1812-4D50-94DB-497A2DFD4CE6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50" creationId="{D5CAEC57-256C-4710-A7E0-7DFBF033F537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51" creationId="{BA3BB490-BC01-4E9F-8663-6A72D19B9F72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52" creationId="{4B6FDD63-534E-4752-8D00-26BEEEE8E4A7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53" creationId="{5880395F-1954-46D7-B9A8-B4BA406A22C2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54" creationId="{233D4519-6A6A-402E-8736-F7D55AA14D9D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55" creationId="{ABAC4185-94A9-4BCA-A026-37AB329BC151}"/>
          </ac:cxnSpMkLst>
        </pc:cxnChg>
        <pc:cxnChg chg="add mod">
          <ac:chgData name="" userId="e2aec7cf93d47634" providerId="LiveId" clId="{6687CF20-3B49-410F-A7D9-F04F1C23E1C8}" dt="2023-10-17T04:59:47.397" v="38" actId="164"/>
          <ac:cxnSpMkLst>
            <pc:docMk/>
            <pc:sldMk cId="1702122042" sldId="507"/>
            <ac:cxnSpMk id="56" creationId="{C395384F-F134-4BBB-A768-B953B0A11A86}"/>
          </ac:cxnSpMkLst>
        </pc:cxnChg>
      </pc:sldChg>
      <pc:sldChg chg="addSp delSp modSp">
        <pc:chgData name="" userId="e2aec7cf93d47634" providerId="LiveId" clId="{6687CF20-3B49-410F-A7D9-F04F1C23E1C8}" dt="2023-10-17T05:00:15.475" v="46" actId="1076"/>
        <pc:sldMkLst>
          <pc:docMk/>
          <pc:sldMk cId="1430717128" sldId="508"/>
        </pc:sldMkLst>
        <pc:picChg chg="del">
          <ac:chgData name="" userId="e2aec7cf93d47634" providerId="LiveId" clId="{6687CF20-3B49-410F-A7D9-F04F1C23E1C8}" dt="2023-10-17T05:00:13.573" v="44" actId="478"/>
          <ac:picMkLst>
            <pc:docMk/>
            <pc:sldMk cId="1430717128" sldId="508"/>
            <ac:picMk id="6" creationId="{BE45E5E7-FF52-49FB-B0E4-38073391FF51}"/>
          </ac:picMkLst>
        </pc:picChg>
        <pc:picChg chg="add mod">
          <ac:chgData name="" userId="e2aec7cf93d47634" providerId="LiveId" clId="{6687CF20-3B49-410F-A7D9-F04F1C23E1C8}" dt="2023-10-17T05:00:15.475" v="46" actId="1076"/>
          <ac:picMkLst>
            <pc:docMk/>
            <pc:sldMk cId="1430717128" sldId="508"/>
            <ac:picMk id="7" creationId="{F65C3456-1CBF-44E2-B460-1A615454BF0C}"/>
          </ac:picMkLst>
        </pc:picChg>
      </pc:sldChg>
    </pc:docChg>
  </pc:docChgLst>
  <pc:docChgLst>
    <pc:chgData userId="e2aec7cf93d47634" providerId="LiveId" clId="{1AB27781-CFF8-4584-B4FE-B191587C6749}"/>
    <pc:docChg chg="addSld delSld modSld">
      <pc:chgData name="" userId="e2aec7cf93d47634" providerId="LiveId" clId="{1AB27781-CFF8-4584-B4FE-B191587C6749}" dt="2023-11-07T04:12:09" v="69" actId="114"/>
      <pc:docMkLst>
        <pc:docMk/>
      </pc:docMkLst>
      <pc:sldChg chg="del">
        <pc:chgData name="" userId="e2aec7cf93d47634" providerId="LiveId" clId="{1AB27781-CFF8-4584-B4FE-B191587C6749}" dt="2023-11-07T04:05:16.204" v="5" actId="2696"/>
        <pc:sldMkLst>
          <pc:docMk/>
          <pc:sldMk cId="1001918245" sldId="504"/>
        </pc:sldMkLst>
      </pc:sldChg>
      <pc:sldChg chg="modSp">
        <pc:chgData name="" userId="e2aec7cf93d47634" providerId="LiveId" clId="{1AB27781-CFF8-4584-B4FE-B191587C6749}" dt="2023-11-07T04:12:09" v="69" actId="114"/>
        <pc:sldMkLst>
          <pc:docMk/>
          <pc:sldMk cId="1702122042" sldId="507"/>
        </pc:sldMkLst>
        <pc:spChg chg="mod">
          <ac:chgData name="" userId="e2aec7cf93d47634" providerId="LiveId" clId="{1AB27781-CFF8-4584-B4FE-B191587C6749}" dt="2023-11-07T04:12:09" v="69" actId="114"/>
          <ac:spMkLst>
            <pc:docMk/>
            <pc:sldMk cId="1702122042" sldId="507"/>
            <ac:spMk id="3" creationId="{D9BF2504-6045-496B-B88B-35582B892416}"/>
          </ac:spMkLst>
        </pc:spChg>
      </pc:sldChg>
      <pc:sldChg chg="del">
        <pc:chgData name="" userId="e2aec7cf93d47634" providerId="LiveId" clId="{1AB27781-CFF8-4584-B4FE-B191587C6749}" dt="2023-11-07T04:05:16.228" v="6" actId="2696"/>
        <pc:sldMkLst>
          <pc:docMk/>
          <pc:sldMk cId="805079617" sldId="510"/>
        </pc:sldMkLst>
      </pc:sldChg>
      <pc:sldChg chg="del">
        <pc:chgData name="" userId="e2aec7cf93d47634" providerId="LiveId" clId="{1AB27781-CFF8-4584-B4FE-B191587C6749}" dt="2023-11-07T04:05:16.251" v="7" actId="2696"/>
        <pc:sldMkLst>
          <pc:docMk/>
          <pc:sldMk cId="4152108581" sldId="511"/>
        </pc:sldMkLst>
      </pc:sldChg>
      <pc:sldChg chg="add">
        <pc:chgData name="" userId="e2aec7cf93d47634" providerId="LiveId" clId="{1AB27781-CFF8-4584-B4FE-B191587C6749}" dt="2023-11-07T04:05:09.067" v="2"/>
        <pc:sldMkLst>
          <pc:docMk/>
          <pc:sldMk cId="2912907184" sldId="513"/>
        </pc:sldMkLst>
      </pc:sldChg>
      <pc:sldChg chg="add">
        <pc:chgData name="" userId="e2aec7cf93d47634" providerId="LiveId" clId="{1AB27781-CFF8-4584-B4FE-B191587C6749}" dt="2023-11-07T04:05:09.067" v="2"/>
        <pc:sldMkLst>
          <pc:docMk/>
          <pc:sldMk cId="2295494194" sldId="514"/>
        </pc:sldMkLst>
      </pc:sldChg>
      <pc:sldChg chg="add">
        <pc:chgData name="" userId="e2aec7cf93d47634" providerId="LiveId" clId="{1AB27781-CFF8-4584-B4FE-B191587C6749}" dt="2023-11-07T04:05:09.067" v="2"/>
        <pc:sldMkLst>
          <pc:docMk/>
          <pc:sldMk cId="4108149197" sldId="515"/>
        </pc:sldMkLst>
      </pc:sldChg>
      <pc:sldChg chg="del">
        <pc:chgData name="" userId="e2aec7cf93d47634" providerId="LiveId" clId="{1AB27781-CFF8-4584-B4FE-B191587C6749}" dt="2023-11-07T04:04:26.121" v="0" actId="2696"/>
        <pc:sldMkLst>
          <pc:docMk/>
          <pc:sldMk cId="309641196" sldId="525"/>
        </pc:sldMkLst>
      </pc:sldChg>
      <pc:sldChg chg="add">
        <pc:chgData name="" userId="e2aec7cf93d47634" providerId="LiveId" clId="{1AB27781-CFF8-4584-B4FE-B191587C6749}" dt="2023-11-07T04:05:00.118" v="1"/>
        <pc:sldMkLst>
          <pc:docMk/>
          <pc:sldMk cId="1991469780" sldId="525"/>
        </pc:sldMkLst>
      </pc:sldChg>
      <pc:sldChg chg="add">
        <pc:chgData name="" userId="e2aec7cf93d47634" providerId="LiveId" clId="{1AB27781-CFF8-4584-B4FE-B191587C6749}" dt="2023-11-07T04:05:00.118" v="1"/>
        <pc:sldMkLst>
          <pc:docMk/>
          <pc:sldMk cId="2733117155" sldId="526"/>
        </pc:sldMkLst>
      </pc:sldChg>
      <pc:sldChg chg="add del">
        <pc:chgData name="" userId="e2aec7cf93d47634" providerId="LiveId" clId="{1AB27781-CFF8-4584-B4FE-B191587C6749}" dt="2023-11-07T04:05:16.176" v="4" actId="2696"/>
        <pc:sldMkLst>
          <pc:docMk/>
          <pc:sldMk cId="2736977367" sldId="527"/>
        </pc:sldMkLst>
      </pc:sldChg>
    </pc:docChg>
  </pc:docChgLst>
  <pc:docChgLst>
    <pc:chgData userId="e2aec7cf93d47634" providerId="LiveId" clId="{9C608DA0-B02F-4C4A-9EF0-F748164D38EE}"/>
    <pc:docChg chg="custSel addSld delSld modSld">
      <pc:chgData name="" userId="e2aec7cf93d47634" providerId="LiveId" clId="{9C608DA0-B02F-4C4A-9EF0-F748164D38EE}" dt="2023-10-17T04:56:23.704" v="142" actId="2696"/>
      <pc:docMkLst>
        <pc:docMk/>
      </pc:docMkLst>
      <pc:sldChg chg="modSp">
        <pc:chgData name="" userId="e2aec7cf93d47634" providerId="LiveId" clId="{9C608DA0-B02F-4C4A-9EF0-F748164D38EE}" dt="2023-10-17T04:52:07.791" v="0" actId="20577"/>
        <pc:sldMkLst>
          <pc:docMk/>
          <pc:sldMk cId="2739901312" sldId="260"/>
        </pc:sldMkLst>
        <pc:spChg chg="mod">
          <ac:chgData name="" userId="e2aec7cf93d47634" providerId="LiveId" clId="{9C608DA0-B02F-4C4A-9EF0-F748164D38EE}" dt="2023-10-17T04:52:07.791" v="0" actId="20577"/>
          <ac:spMkLst>
            <pc:docMk/>
            <pc:sldMk cId="2739901312" sldId="260"/>
            <ac:spMk id="2" creationId="{1780D922-60C5-4BB8-9925-2F35EDBE529D}"/>
          </ac:spMkLst>
        </pc:spChg>
      </pc:sldChg>
      <pc:sldChg chg="modSp">
        <pc:chgData name="" userId="e2aec7cf93d47634" providerId="LiveId" clId="{9C608DA0-B02F-4C4A-9EF0-F748164D38EE}" dt="2023-10-17T04:54:56.913" v="129" actId="20577"/>
        <pc:sldMkLst>
          <pc:docMk/>
          <pc:sldMk cId="93554935" sldId="343"/>
        </pc:sldMkLst>
        <pc:spChg chg="mod">
          <ac:chgData name="" userId="e2aec7cf93d47634" providerId="LiveId" clId="{9C608DA0-B02F-4C4A-9EF0-F748164D38EE}" dt="2023-10-17T04:54:56.913" v="129" actId="20577"/>
          <ac:spMkLst>
            <pc:docMk/>
            <pc:sldMk cId="93554935" sldId="343"/>
            <ac:spMk id="2" creationId="{92A187DC-3790-4BB5-B6AE-CD76D3C55CE7}"/>
          </ac:spMkLst>
        </pc:spChg>
      </pc:sldChg>
      <pc:sldChg chg="modSp">
        <pc:chgData name="" userId="e2aec7cf93d47634" providerId="LiveId" clId="{9C608DA0-B02F-4C4A-9EF0-F748164D38EE}" dt="2023-10-17T04:53:11.186" v="38" actId="20577"/>
        <pc:sldMkLst>
          <pc:docMk/>
          <pc:sldMk cId="4186106767" sldId="344"/>
        </pc:sldMkLst>
        <pc:spChg chg="mod">
          <ac:chgData name="" userId="e2aec7cf93d47634" providerId="LiveId" clId="{9C608DA0-B02F-4C4A-9EF0-F748164D38EE}" dt="2023-10-17T04:53:11.186" v="38" actId="20577"/>
          <ac:spMkLst>
            <pc:docMk/>
            <pc:sldMk cId="4186106767" sldId="344"/>
            <ac:spMk id="2" creationId="{7F482006-E0C5-4770-A140-052A0C773A70}"/>
          </ac:spMkLst>
        </pc:spChg>
      </pc:sldChg>
      <pc:sldChg chg="addSp modSp add">
        <pc:chgData name="" userId="e2aec7cf93d47634" providerId="LiveId" clId="{9C608DA0-B02F-4C4A-9EF0-F748164D38EE}" dt="2023-10-17T04:53:27.751" v="43" actId="1076"/>
        <pc:sldMkLst>
          <pc:docMk/>
          <pc:sldMk cId="1336096020" sldId="505"/>
        </pc:sldMkLst>
        <pc:spChg chg="mod">
          <ac:chgData name="" userId="e2aec7cf93d47634" providerId="LiveId" clId="{9C608DA0-B02F-4C4A-9EF0-F748164D38EE}" dt="2023-10-17T04:53:20.509" v="40"/>
          <ac:spMkLst>
            <pc:docMk/>
            <pc:sldMk cId="1336096020" sldId="505"/>
            <ac:spMk id="2" creationId="{040682B1-60AB-47C3-A14D-B3454C0D9A11}"/>
          </ac:spMkLst>
        </pc:spChg>
        <pc:spChg chg="mod">
          <ac:chgData name="" userId="e2aec7cf93d47634" providerId="LiveId" clId="{9C608DA0-B02F-4C4A-9EF0-F748164D38EE}" dt="2023-10-17T04:53:23.567" v="41"/>
          <ac:spMkLst>
            <pc:docMk/>
            <pc:sldMk cId="1336096020" sldId="505"/>
            <ac:spMk id="3" creationId="{F8D74386-F143-4860-A6A3-A383C7A4FC0D}"/>
          </ac:spMkLst>
        </pc:spChg>
        <pc:picChg chg="add mod">
          <ac:chgData name="" userId="e2aec7cf93d47634" providerId="LiveId" clId="{9C608DA0-B02F-4C4A-9EF0-F748164D38EE}" dt="2023-10-17T04:53:27.751" v="43" actId="1076"/>
          <ac:picMkLst>
            <pc:docMk/>
            <pc:sldMk cId="1336096020" sldId="505"/>
            <ac:picMk id="6" creationId="{55954FC0-70E3-4C0F-B9B9-AF31C2FE1846}"/>
          </ac:picMkLst>
        </pc:picChg>
      </pc:sldChg>
      <pc:sldChg chg="addSp modSp add">
        <pc:chgData name="" userId="e2aec7cf93d47634" providerId="LiveId" clId="{9C608DA0-B02F-4C4A-9EF0-F748164D38EE}" dt="2023-10-17T04:53:51.573" v="56" actId="1076"/>
        <pc:sldMkLst>
          <pc:docMk/>
          <pc:sldMk cId="1686416448" sldId="506"/>
        </pc:sldMkLst>
        <pc:spChg chg="mod">
          <ac:chgData name="" userId="e2aec7cf93d47634" providerId="LiveId" clId="{9C608DA0-B02F-4C4A-9EF0-F748164D38EE}" dt="2023-10-17T04:53:31.642" v="45"/>
          <ac:spMkLst>
            <pc:docMk/>
            <pc:sldMk cId="1686416448" sldId="506"/>
            <ac:spMk id="2" creationId="{386F9680-8161-4DD0-BD63-8AE411F76C51}"/>
          </ac:spMkLst>
        </pc:spChg>
        <pc:spChg chg="mod">
          <ac:chgData name="" userId="e2aec7cf93d47634" providerId="LiveId" clId="{9C608DA0-B02F-4C4A-9EF0-F748164D38EE}" dt="2023-10-17T04:53:43.811" v="54" actId="20577"/>
          <ac:spMkLst>
            <pc:docMk/>
            <pc:sldMk cId="1686416448" sldId="506"/>
            <ac:spMk id="3" creationId="{B1DEA63A-3557-4FC1-9821-F0304F144404}"/>
          </ac:spMkLst>
        </pc:spChg>
        <pc:picChg chg="add mod">
          <ac:chgData name="" userId="e2aec7cf93d47634" providerId="LiveId" clId="{9C608DA0-B02F-4C4A-9EF0-F748164D38EE}" dt="2023-10-17T04:53:51.573" v="56" actId="1076"/>
          <ac:picMkLst>
            <pc:docMk/>
            <pc:sldMk cId="1686416448" sldId="506"/>
            <ac:picMk id="6" creationId="{D57B9264-BF69-4D24-BAF1-BFB790161969}"/>
          </ac:picMkLst>
        </pc:picChg>
      </pc:sldChg>
      <pc:sldChg chg="addSp modSp add">
        <pc:chgData name="" userId="e2aec7cf93d47634" providerId="LiveId" clId="{9C608DA0-B02F-4C4A-9EF0-F748164D38EE}" dt="2023-10-17T04:54:17.980" v="77" actId="1076"/>
        <pc:sldMkLst>
          <pc:docMk/>
          <pc:sldMk cId="1702122042" sldId="507"/>
        </pc:sldMkLst>
        <pc:spChg chg="mod">
          <ac:chgData name="" userId="e2aec7cf93d47634" providerId="LiveId" clId="{9C608DA0-B02F-4C4A-9EF0-F748164D38EE}" dt="2023-10-17T04:53:55.586" v="58"/>
          <ac:spMkLst>
            <pc:docMk/>
            <pc:sldMk cId="1702122042" sldId="507"/>
            <ac:spMk id="2" creationId="{10E42088-5484-4179-ADA0-A8758D19BA40}"/>
          </ac:spMkLst>
        </pc:spChg>
        <pc:spChg chg="mod">
          <ac:chgData name="" userId="e2aec7cf93d47634" providerId="LiveId" clId="{9C608DA0-B02F-4C4A-9EF0-F748164D38EE}" dt="2023-10-17T04:54:11.328" v="75" actId="1035"/>
          <ac:spMkLst>
            <pc:docMk/>
            <pc:sldMk cId="1702122042" sldId="507"/>
            <ac:spMk id="3" creationId="{D9BF2504-6045-496B-B88B-35582B892416}"/>
          </ac:spMkLst>
        </pc:spChg>
        <pc:spChg chg="add mod">
          <ac:chgData name="" userId="e2aec7cf93d47634" providerId="LiveId" clId="{9C608DA0-B02F-4C4A-9EF0-F748164D38EE}" dt="2023-10-17T04:54:17.980" v="77" actId="1076"/>
          <ac:spMkLst>
            <pc:docMk/>
            <pc:sldMk cId="1702122042" sldId="507"/>
            <ac:spMk id="9" creationId="{D1BA42A5-F398-49E2-9601-9123AA23C7B2}"/>
          </ac:spMkLst>
        </pc:spChg>
        <pc:spChg chg="add mod">
          <ac:chgData name="" userId="e2aec7cf93d47634" providerId="LiveId" clId="{9C608DA0-B02F-4C4A-9EF0-F748164D38EE}" dt="2023-10-17T04:54:17.980" v="77" actId="1076"/>
          <ac:spMkLst>
            <pc:docMk/>
            <pc:sldMk cId="1702122042" sldId="507"/>
            <ac:spMk id="10" creationId="{0E5B5F22-4E50-43B8-9681-DFB621A914D9}"/>
          </ac:spMkLst>
        </pc:spChg>
        <pc:spChg chg="add mod">
          <ac:chgData name="" userId="e2aec7cf93d47634" providerId="LiveId" clId="{9C608DA0-B02F-4C4A-9EF0-F748164D38EE}" dt="2023-10-17T04:54:17.980" v="77" actId="1076"/>
          <ac:spMkLst>
            <pc:docMk/>
            <pc:sldMk cId="1702122042" sldId="507"/>
            <ac:spMk id="38" creationId="{4A363029-93C1-4473-8ABE-1ED294D226DF}"/>
          </ac:spMkLst>
        </pc:spChg>
        <pc:spChg chg="add mod">
          <ac:chgData name="" userId="e2aec7cf93d47634" providerId="LiveId" clId="{9C608DA0-B02F-4C4A-9EF0-F748164D38EE}" dt="2023-10-17T04:54:17.980" v="77" actId="1076"/>
          <ac:spMkLst>
            <pc:docMk/>
            <pc:sldMk cId="1702122042" sldId="507"/>
            <ac:spMk id="39" creationId="{95386D16-9F0B-4963-9ECB-33C1AB998CA0}"/>
          </ac:spMkLst>
        </pc:spChg>
        <pc:spChg chg="add mod">
          <ac:chgData name="" userId="e2aec7cf93d47634" providerId="LiveId" clId="{9C608DA0-B02F-4C4A-9EF0-F748164D38EE}" dt="2023-10-17T04:54:17.980" v="77" actId="1076"/>
          <ac:spMkLst>
            <pc:docMk/>
            <pc:sldMk cId="1702122042" sldId="507"/>
            <ac:spMk id="40" creationId="{318CE7B0-8EED-407D-91D4-BE3E099F8E19}"/>
          </ac:spMkLst>
        </pc:spChg>
        <pc:grpChg chg="add mod">
          <ac:chgData name="" userId="e2aec7cf93d47634" providerId="LiveId" clId="{9C608DA0-B02F-4C4A-9EF0-F748164D38EE}" dt="2023-10-17T04:54:17.980" v="77" actId="1076"/>
          <ac:grpSpMkLst>
            <pc:docMk/>
            <pc:sldMk cId="1702122042" sldId="507"/>
            <ac:grpSpMk id="11" creationId="{3E4381D2-E3A2-4C89-B8EC-089BDA10F86B}"/>
          </ac:grpSpMkLst>
        </pc:grpChg>
        <pc:grpChg chg="add mod">
          <ac:chgData name="" userId="e2aec7cf93d47634" providerId="LiveId" clId="{9C608DA0-B02F-4C4A-9EF0-F748164D38EE}" dt="2023-10-17T04:54:17.980" v="77" actId="1076"/>
          <ac:grpSpMkLst>
            <pc:docMk/>
            <pc:sldMk cId="1702122042" sldId="507"/>
            <ac:grpSpMk id="17" creationId="{8E401A5E-7F37-4662-B73C-61A812F32252}"/>
          </ac:grpSpMkLst>
        </pc:grpChg>
        <pc:grpChg chg="add mod">
          <ac:chgData name="" userId="e2aec7cf93d47634" providerId="LiveId" clId="{9C608DA0-B02F-4C4A-9EF0-F748164D38EE}" dt="2023-10-17T04:54:17.980" v="77" actId="1076"/>
          <ac:grpSpMkLst>
            <pc:docMk/>
            <pc:sldMk cId="1702122042" sldId="507"/>
            <ac:grpSpMk id="23" creationId="{7C0E637D-B65E-4140-B4F2-50688F5DA4D9}"/>
          </ac:grpSpMkLst>
        </pc:grpChg>
        <pc:grpChg chg="add mod">
          <ac:chgData name="" userId="e2aec7cf93d47634" providerId="LiveId" clId="{9C608DA0-B02F-4C4A-9EF0-F748164D38EE}" dt="2023-10-17T04:54:17.980" v="77" actId="1076"/>
          <ac:grpSpMkLst>
            <pc:docMk/>
            <pc:sldMk cId="1702122042" sldId="507"/>
            <ac:grpSpMk id="29" creationId="{D107636A-539C-4BDB-8B63-1A641D05EC2F}"/>
          </ac:grpSpMkLst>
        </pc:grpChg>
        <pc:cxnChg chg="add mod">
          <ac:chgData name="" userId="e2aec7cf93d47634" providerId="LiveId" clId="{9C608DA0-B02F-4C4A-9EF0-F748164D38EE}" dt="2023-10-17T04:54:17.980" v="77" actId="1076"/>
          <ac:cxnSpMkLst>
            <pc:docMk/>
            <pc:sldMk cId="1702122042" sldId="507"/>
            <ac:cxnSpMk id="6" creationId="{63C39331-A3B6-4EF4-A91D-948B0D2F3762}"/>
          </ac:cxnSpMkLst>
        </pc:cxnChg>
        <pc:cxnChg chg="add mod">
          <ac:chgData name="" userId="e2aec7cf93d47634" providerId="LiveId" clId="{9C608DA0-B02F-4C4A-9EF0-F748164D38EE}" dt="2023-10-17T04:54:17.980" v="77" actId="1076"/>
          <ac:cxnSpMkLst>
            <pc:docMk/>
            <pc:sldMk cId="1702122042" sldId="507"/>
            <ac:cxnSpMk id="7" creationId="{A7738E62-F6A1-4340-9663-6AC00D51832D}"/>
          </ac:cxnSpMkLst>
        </pc:cxnChg>
        <pc:cxnChg chg="add mod">
          <ac:chgData name="" userId="e2aec7cf93d47634" providerId="LiveId" clId="{9C608DA0-B02F-4C4A-9EF0-F748164D38EE}" dt="2023-10-17T04:54:17.980" v="77" actId="1076"/>
          <ac:cxnSpMkLst>
            <pc:docMk/>
            <pc:sldMk cId="1702122042" sldId="507"/>
            <ac:cxnSpMk id="8" creationId="{DD59D788-B159-4177-83EA-D3E50A820945}"/>
          </ac:cxnSpMkLst>
        </pc:cxnChg>
        <pc:cxnChg chg="add mod">
          <ac:chgData name="" userId="e2aec7cf93d47634" providerId="LiveId" clId="{9C608DA0-B02F-4C4A-9EF0-F748164D38EE}" dt="2023-10-17T04:54:17.980" v="77" actId="1076"/>
          <ac:cxnSpMkLst>
            <pc:docMk/>
            <pc:sldMk cId="1702122042" sldId="507"/>
            <ac:cxnSpMk id="35" creationId="{69D8D2A9-D29E-43C2-ACF7-208AE5FA2D1B}"/>
          </ac:cxnSpMkLst>
        </pc:cxnChg>
        <pc:cxnChg chg="add mod">
          <ac:chgData name="" userId="e2aec7cf93d47634" providerId="LiveId" clId="{9C608DA0-B02F-4C4A-9EF0-F748164D38EE}" dt="2023-10-17T04:54:17.980" v="77" actId="1076"/>
          <ac:cxnSpMkLst>
            <pc:docMk/>
            <pc:sldMk cId="1702122042" sldId="507"/>
            <ac:cxnSpMk id="36" creationId="{07795734-3305-4D5A-B8F8-077279DBE714}"/>
          </ac:cxnSpMkLst>
        </pc:cxnChg>
        <pc:cxnChg chg="add mod">
          <ac:chgData name="" userId="e2aec7cf93d47634" providerId="LiveId" clId="{9C608DA0-B02F-4C4A-9EF0-F748164D38EE}" dt="2023-10-17T04:54:17.980" v="77" actId="1076"/>
          <ac:cxnSpMkLst>
            <pc:docMk/>
            <pc:sldMk cId="1702122042" sldId="507"/>
            <ac:cxnSpMk id="37" creationId="{54325C8D-2C43-48B0-B4A1-E21C7D96D0E6}"/>
          </ac:cxnSpMkLst>
        </pc:cxnChg>
      </pc:sldChg>
      <pc:sldChg chg="addSp modSp add">
        <pc:chgData name="" userId="e2aec7cf93d47634" providerId="LiveId" clId="{9C608DA0-B02F-4C4A-9EF0-F748164D38EE}" dt="2023-10-17T04:54:37.315" v="105" actId="1076"/>
        <pc:sldMkLst>
          <pc:docMk/>
          <pc:sldMk cId="1430717128" sldId="508"/>
        </pc:sldMkLst>
        <pc:spChg chg="mod">
          <ac:chgData name="" userId="e2aec7cf93d47634" providerId="LiveId" clId="{9C608DA0-B02F-4C4A-9EF0-F748164D38EE}" dt="2023-10-17T04:54:28.474" v="101" actId="20577"/>
          <ac:spMkLst>
            <pc:docMk/>
            <pc:sldMk cId="1430717128" sldId="508"/>
            <ac:spMk id="2" creationId="{B833AD22-F436-46A3-93E0-5C26748F0D7A}"/>
          </ac:spMkLst>
        </pc:spChg>
        <pc:spChg chg="mod">
          <ac:chgData name="" userId="e2aec7cf93d47634" providerId="LiveId" clId="{9C608DA0-B02F-4C4A-9EF0-F748164D38EE}" dt="2023-10-17T04:54:33.805" v="103" actId="14100"/>
          <ac:spMkLst>
            <pc:docMk/>
            <pc:sldMk cId="1430717128" sldId="508"/>
            <ac:spMk id="3" creationId="{2F9DF815-FA09-470F-B29B-91BE3D0D7970}"/>
          </ac:spMkLst>
        </pc:spChg>
        <pc:picChg chg="add mod">
          <ac:chgData name="" userId="e2aec7cf93d47634" providerId="LiveId" clId="{9C608DA0-B02F-4C4A-9EF0-F748164D38EE}" dt="2023-10-17T04:54:37.315" v="105" actId="1076"/>
          <ac:picMkLst>
            <pc:docMk/>
            <pc:sldMk cId="1430717128" sldId="508"/>
            <ac:picMk id="6" creationId="{BE45E5E7-FF52-49FB-B0E4-38073391FF51}"/>
          </ac:picMkLst>
        </pc:picChg>
      </pc:sldChg>
      <pc:sldChg chg="add">
        <pc:chgData name="" userId="e2aec7cf93d47634" providerId="LiveId" clId="{9C608DA0-B02F-4C4A-9EF0-F748164D38EE}" dt="2023-10-17T04:55:54.634" v="137"/>
        <pc:sldMkLst>
          <pc:docMk/>
          <pc:sldMk cId="1637883135" sldId="519"/>
        </pc:sldMkLst>
      </pc:sldChg>
      <pc:sldChg chg="add">
        <pc:chgData name="" userId="e2aec7cf93d47634" providerId="LiveId" clId="{9C608DA0-B02F-4C4A-9EF0-F748164D38EE}" dt="2023-10-17T04:56:13.242" v="140"/>
        <pc:sldMkLst>
          <pc:docMk/>
          <pc:sldMk cId="914228182" sldId="5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0AD85-EC6F-48F4-9D4C-19A516E7158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04C6-B298-4E88-9752-501A8155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05C1B56D-E445-4AE5-8C83-69204FADED74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D73D6F66-C4F0-4FD4-8B8C-33DCE16A6F58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97280" y="758952"/>
            <a:ext cx="10058400" cy="28580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00051" y="4064000"/>
            <a:ext cx="10058400" cy="153462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74429D9-B1D5-43CD-8BD9-AB58BB85859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4751CA-E517-426A-B560-40DB1FDE2787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6439D153-49F3-4046-B5FA-B1B4F19988D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326453" y="6487778"/>
            <a:ext cx="553909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3BA2D7-1E6C-4715-A9A0-069A6D03F3B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900458" y="6487778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AF44588-874C-4660-B622-D02F11B0193C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AED20DD-052A-46A5-B983-A04DDA050FCD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69" y="193293"/>
            <a:ext cx="10806546" cy="922437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69" y="1293393"/>
            <a:ext cx="10806546" cy="4967448"/>
          </a:xfrm>
        </p:spPr>
        <p:txBody>
          <a:bodyPr>
            <a:normAutofit/>
          </a:bodyPr>
          <a:lstStyle>
            <a:lvl1pPr marL="360000" indent="-342900">
              <a:lnSpc>
                <a:spcPct val="80000"/>
              </a:lnSpc>
              <a:buFont typeface="Arial" panose="020B0604020202020204" pitchFamily="34" charset="0"/>
              <a:buChar char="•"/>
              <a:defRPr sz="2800"/>
            </a:lvl1pPr>
            <a:lvl2pPr marL="540000" indent="-285750">
              <a:lnSpc>
                <a:spcPct val="80000"/>
              </a:lnSpc>
              <a:buFont typeface="Arial" panose="020B0604020202020204" pitchFamily="34" charset="0"/>
              <a:buChar char="•"/>
              <a:defRPr sz="2400"/>
            </a:lvl2pPr>
            <a:lvl3pPr marL="720000" indent="-285750">
              <a:lnSpc>
                <a:spcPct val="80000"/>
              </a:lnSpc>
              <a:buFont typeface="Arial" panose="020B0604020202020204" pitchFamily="34" charset="0"/>
              <a:buChar char="•"/>
              <a:defRPr sz="2200"/>
            </a:lvl3pPr>
            <a:lvl4pPr marL="900000" indent="-285750">
              <a:lnSpc>
                <a:spcPct val="80000"/>
              </a:lnSpc>
              <a:buFont typeface="Arial" panose="020B0604020202020204" pitchFamily="34" charset="0"/>
              <a:buChar char="•"/>
              <a:defRPr sz="2000"/>
            </a:lvl4pPr>
            <a:lvl5pPr marL="1080000" indent="-285750">
              <a:lnSpc>
                <a:spcPct val="8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5DC76A-7264-4EAB-897C-AC17EF8C944D}" type="datetime1">
              <a:rPr lang="ko-KR" altLang="en-US" smtClean="0"/>
              <a:pPr/>
              <a:t>2023-11-07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0BC7196B-FF5B-42C1-B063-239C93691A35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49CB1F0-6BC2-4D59-839E-D0743906D084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6700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061508"/>
            <a:ext cx="10058400" cy="153462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126826-AE97-440D-B028-1070A0302454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49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78A4CCD6-7FA9-4C4B-A6D0-6C2E52A467E1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C0B516F-455C-43FD-AD76-610ABAD208D4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8269" y="286603"/>
            <a:ext cx="10806546" cy="9224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269" y="1460563"/>
            <a:ext cx="5336770" cy="440853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486918" indent="-285750">
              <a:buFont typeface="Arial" panose="020B0604020202020204" pitchFamily="34" charset="0"/>
              <a:buChar char="•"/>
              <a:defRPr/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460564"/>
            <a:ext cx="5286895" cy="440853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486918" indent="-285750">
              <a:buFont typeface="Arial" panose="020B0604020202020204" pitchFamily="34" charset="0"/>
              <a:buChar char="•"/>
              <a:defRPr/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D3AAFD-4BF2-498B-8BD6-F5F2030DB7C9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8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47CEFB3A-5991-4080-890B-FE63E83522E3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A83C82-49B8-4F2D-A64E-58A06F56C546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69" y="286603"/>
            <a:ext cx="10806546" cy="9224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33C3F9-444A-4470-A539-286099E420F0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4F23B3E2-DFF0-4412-BDCF-8A08927E3F1C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9084191-7B50-4C00-8687-FDD3AD6E5DF6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4DDD8-4AAE-4C45-A5B4-BC6F4823D961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635EC3A3-258A-4DB7-923B-D792F2E11217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51BD7941-47F2-4724-AF86-DE4AB4494E1D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4640C34-E0F6-4474-8494-707ECCCA3B9C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6453" y="6487778"/>
            <a:ext cx="5539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8777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6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D922-60C5-4BB8-9925-2F35EDBE5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Practice 10.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94BA0-F28F-49D8-AA33-31530E059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Yoon-Yeong Kim</a:t>
            </a:r>
          </a:p>
          <a:p>
            <a:r>
              <a:rPr lang="en-US" altLang="ko-KR" dirty="0"/>
              <a:t>Dept. of Statistics, UOS</a:t>
            </a:r>
          </a:p>
          <a:p>
            <a:r>
              <a:rPr lang="en-US" altLang="ko-KR" dirty="0"/>
              <a:t>yykim@uos.ac.kr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91C6ED-8373-4509-9B97-A9C4AE80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D5D8D-9A7F-4ABA-968D-442AE8FF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2006-E0C5-4770-A140-052A0C77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Production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Model (Continued)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9CDEE-7C0B-47BB-A565-18F037F9A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76A242-5542-4D99-950B-DD630147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ECB7A-9221-410D-AEE9-CDD61517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0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682B1-60AB-47C3-A14D-B3454C0D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Production Planning Management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4386-F143-4860-A6A3-A383C7A4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Excavator producers in Korea</a:t>
            </a:r>
          </a:p>
          <a:p>
            <a:pPr lvl="1"/>
            <a:r>
              <a:rPr lang="en-US" altLang="ko-KR" dirty="0"/>
              <a:t>Hyundai, Doosan…</a:t>
            </a:r>
          </a:p>
          <a:p>
            <a:r>
              <a:rPr lang="en-US" altLang="ko-KR" dirty="0"/>
              <a:t>Excavators are pretty expensive</a:t>
            </a:r>
          </a:p>
          <a:p>
            <a:pPr lvl="1"/>
            <a:r>
              <a:rPr lang="en-US" altLang="ko-KR" dirty="0"/>
              <a:t>Start production when orders come in</a:t>
            </a:r>
          </a:p>
          <a:p>
            <a:r>
              <a:rPr lang="en-US" altLang="ko-KR" dirty="0"/>
              <a:t>Any problem?</a:t>
            </a:r>
          </a:p>
          <a:p>
            <a:pPr lvl="1"/>
            <a:r>
              <a:rPr lang="en-US" altLang="ko-KR" dirty="0"/>
              <a:t>Orders always change</a:t>
            </a:r>
          </a:p>
          <a:p>
            <a:pPr lvl="2"/>
            <a:r>
              <a:rPr lang="en-US" altLang="ko-KR" dirty="0"/>
              <a:t>Cancelling</a:t>
            </a:r>
          </a:p>
          <a:p>
            <a:pPr lvl="2"/>
            <a:r>
              <a:rPr lang="en-US" altLang="ko-KR" dirty="0"/>
              <a:t>Changing the delivery date</a:t>
            </a:r>
          </a:p>
          <a:p>
            <a:pPr lvl="2"/>
            <a:r>
              <a:rPr lang="en-US" altLang="ko-KR" dirty="0"/>
              <a:t>Changing the specification</a:t>
            </a:r>
          </a:p>
          <a:p>
            <a:pPr lvl="1"/>
            <a:r>
              <a:rPr lang="en-US" altLang="ko-KR" dirty="0"/>
              <a:t>Changes get more difficult to handle when they are aggregated for a month-long production list</a:t>
            </a:r>
          </a:p>
          <a:p>
            <a:r>
              <a:rPr lang="en-US" altLang="ko-KR" dirty="0"/>
              <a:t>How to store and manage the production data?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5A7C21-E286-4B28-A241-9C3BF42F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F40D52-4077-4023-BB77-59D42725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6" descr="Excavator Hyundai R320LC-7">
            <a:extLst>
              <a:ext uri="{FF2B5EF4-FFF2-40B4-BE49-F238E27FC236}">
                <a16:creationId xmlns:a16="http://schemas.microsoft.com/office/drawing/2014/main" id="{55954FC0-70E3-4C0F-B9B9-AF31C2FE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3" y="148623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9680-8161-4DD0-BD63-8AE411F7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EA63A-3557-4FC1-9821-F0304F14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You are given four production plans of excavator production.</a:t>
            </a:r>
          </a:p>
          <a:p>
            <a:pPr lvl="1"/>
            <a:r>
              <a:rPr lang="en-US" altLang="ko-KR" dirty="0"/>
              <a:t>Plan on Dec 17, 2012</a:t>
            </a:r>
          </a:p>
          <a:p>
            <a:pPr lvl="2"/>
            <a:r>
              <a:rPr lang="en-US" altLang="ko-KR" dirty="0"/>
              <a:t>This week, we are going to use only this data.</a:t>
            </a:r>
          </a:p>
          <a:p>
            <a:pPr lvl="1"/>
            <a:r>
              <a:rPr lang="en-US" altLang="ko-KR" dirty="0"/>
              <a:t>Plan on Dec 24, 2012</a:t>
            </a:r>
          </a:p>
          <a:p>
            <a:pPr lvl="1"/>
            <a:r>
              <a:rPr lang="en-US" altLang="ko-KR" dirty="0"/>
              <a:t>Plan on Jan 10, 2013</a:t>
            </a:r>
          </a:p>
          <a:p>
            <a:pPr lvl="1"/>
            <a:r>
              <a:rPr lang="en-US" altLang="ko-KR" dirty="0"/>
              <a:t>Plan on Jan 11, 2013</a:t>
            </a:r>
          </a:p>
          <a:p>
            <a:r>
              <a:rPr lang="en-US" altLang="ko-KR" dirty="0"/>
              <a:t>Four columns</a:t>
            </a:r>
          </a:p>
          <a:p>
            <a:pPr lvl="1"/>
            <a:r>
              <a:rPr lang="en-US" altLang="ko-KR" dirty="0"/>
              <a:t>No: just a number on the row</a:t>
            </a:r>
          </a:p>
          <a:p>
            <a:pPr lvl="1"/>
            <a:r>
              <a:rPr lang="en-US" altLang="ko-KR" dirty="0"/>
              <a:t>Serial Number: Unique identifier of an order</a:t>
            </a:r>
          </a:p>
          <a:p>
            <a:pPr lvl="1"/>
            <a:r>
              <a:rPr lang="en-US" altLang="ko-KR" dirty="0"/>
              <a:t>Model: Model name of the excavator</a:t>
            </a:r>
          </a:p>
          <a:p>
            <a:pPr lvl="1"/>
            <a:r>
              <a:rPr lang="en-US" altLang="ko-KR" dirty="0"/>
              <a:t>Model Number: The unique number of the product in the model line</a:t>
            </a:r>
          </a:p>
          <a:p>
            <a:pPr lvl="1"/>
            <a:r>
              <a:rPr lang="en-US" altLang="ko-KR" dirty="0"/>
              <a:t>Start Date: Production start date</a:t>
            </a:r>
          </a:p>
          <a:p>
            <a:pPr lvl="1"/>
            <a:r>
              <a:rPr lang="en-US" altLang="ko-KR" dirty="0"/>
              <a:t>Assembly Order: Production order</a:t>
            </a:r>
          </a:p>
          <a:p>
            <a:pPr lvl="1"/>
            <a:r>
              <a:rPr lang="en-US" altLang="ko-KR" dirty="0"/>
              <a:t>End Date: Production end date</a:t>
            </a:r>
          </a:p>
          <a:p>
            <a:pPr lvl="1"/>
            <a:r>
              <a:rPr lang="en-US" altLang="ko-KR" dirty="0"/>
              <a:t>Country: Order origination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39B3F-40D4-4881-8B2E-28B4644E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BB02F-EBAD-4816-A91B-31ECE787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B9264-BF69-4D24-BAF1-BFB79016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96" y="1743234"/>
            <a:ext cx="5112568" cy="20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2088-5484-4179-ADA0-A8758D19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Manufacturing Execution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F2504-6045-496B-B88B-35582B89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3525806"/>
            <a:ext cx="10806546" cy="3026606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altLang="ko-KR" sz="2400" dirty="0"/>
              <a:t>Processors have their own list of products to handle.</a:t>
            </a:r>
          </a:p>
          <a:p>
            <a:pPr lvl="1">
              <a:lnSpc>
                <a:spcPct val="60000"/>
              </a:lnSpc>
            </a:pPr>
            <a:r>
              <a:rPr lang="en-US" altLang="ko-KR" sz="2000" dirty="0"/>
              <a:t>Processor 1,2,3 follows the stack.</a:t>
            </a:r>
          </a:p>
          <a:p>
            <a:pPr lvl="1">
              <a:lnSpc>
                <a:spcPct val="60000"/>
              </a:lnSpc>
            </a:pPr>
            <a:r>
              <a:rPr lang="en-US" altLang="ko-KR" sz="2000" dirty="0"/>
              <a:t>Processor 4,5,6 follows the queue.</a:t>
            </a:r>
          </a:p>
          <a:p>
            <a:pPr>
              <a:lnSpc>
                <a:spcPct val="60000"/>
              </a:lnSpc>
            </a:pPr>
            <a:r>
              <a:rPr lang="en-US" altLang="ko-KR" sz="2400" dirty="0"/>
              <a:t>Problem 1. Complete the production list class.</a:t>
            </a:r>
          </a:p>
          <a:p>
            <a:pPr lvl="1">
              <a:lnSpc>
                <a:spcPct val="60000"/>
              </a:lnSpc>
            </a:pPr>
            <a:r>
              <a:rPr lang="en-US" altLang="ko-KR" sz="2000" dirty="0"/>
              <a:t>Code </a:t>
            </a:r>
            <a:r>
              <a:rPr lang="en-US" altLang="ko-KR" sz="2000" i="1" dirty="0" err="1"/>
              <a:t>addFirst</a:t>
            </a:r>
            <a:r>
              <a:rPr lang="en-US" altLang="ko-KR" sz="2000" i="1" dirty="0"/>
              <a:t>,</a:t>
            </a:r>
            <a:r>
              <a:rPr lang="en-US" altLang="ko-KR" sz="2000" dirty="0"/>
              <a:t> </a:t>
            </a:r>
            <a:r>
              <a:rPr lang="en-US" altLang="ko-KR" sz="2000" i="1" dirty="0" err="1"/>
              <a:t>removeLast</a:t>
            </a:r>
            <a:r>
              <a:rPr lang="en-US" altLang="ko-KR" sz="2000" i="1" dirty="0"/>
              <a:t>, </a:t>
            </a:r>
            <a:r>
              <a:rPr lang="en-US" altLang="ko-KR" sz="2000" i="1" dirty="0" err="1"/>
              <a:t>removeFirst</a:t>
            </a:r>
            <a:r>
              <a:rPr lang="en-US" altLang="ko-KR" sz="2000" i="1" dirty="0"/>
              <a:t>, </a:t>
            </a:r>
            <a:r>
              <a:rPr lang="en-US" altLang="ko-KR" sz="2000" dirty="0"/>
              <a:t>and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getSize</a:t>
            </a:r>
            <a:r>
              <a:rPr lang="en-US" altLang="ko-KR" sz="2000" i="1" dirty="0"/>
              <a:t> </a:t>
            </a:r>
            <a:r>
              <a:rPr lang="en-US" altLang="ko-KR" sz="2000" dirty="0"/>
              <a:t>&amp; Code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setNextNode</a:t>
            </a:r>
            <a:r>
              <a:rPr lang="en-US" altLang="ko-KR" sz="2000" i="1" dirty="0"/>
              <a:t> </a:t>
            </a:r>
            <a:r>
              <a:rPr lang="en-US" altLang="ko-KR" sz="2000" dirty="0"/>
              <a:t>and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setPrevNode</a:t>
            </a:r>
            <a:r>
              <a:rPr lang="en-US" altLang="ko-KR" sz="2000" dirty="0"/>
              <a:t>.</a:t>
            </a:r>
          </a:p>
          <a:p>
            <a:pPr>
              <a:lnSpc>
                <a:spcPct val="60000"/>
              </a:lnSpc>
            </a:pPr>
            <a:r>
              <a:rPr lang="en-US" altLang="ko-KR" sz="2400" dirty="0"/>
              <a:t>Problem 2. Complete the stack class.</a:t>
            </a:r>
          </a:p>
          <a:p>
            <a:pPr>
              <a:lnSpc>
                <a:spcPct val="60000"/>
              </a:lnSpc>
            </a:pPr>
            <a:r>
              <a:rPr lang="en-US" altLang="ko-KR" sz="2400" dirty="0"/>
              <a:t>Problem 3. Complete the queue class.</a:t>
            </a:r>
          </a:p>
          <a:p>
            <a:pPr>
              <a:lnSpc>
                <a:spcPct val="60000"/>
              </a:lnSpc>
            </a:pPr>
            <a:r>
              <a:rPr lang="en-US" altLang="ko-KR" sz="2400" dirty="0"/>
              <a:t>Problem 4. Complete the </a:t>
            </a:r>
            <a:r>
              <a:rPr lang="en-US" altLang="ko-KR" sz="2400" i="1" dirty="0" err="1"/>
              <a:t>arriveProduct</a:t>
            </a:r>
            <a:r>
              <a:rPr lang="en-US" altLang="ko-KR" sz="2400" dirty="0"/>
              <a:t> method of </a:t>
            </a:r>
            <a:r>
              <a:rPr lang="en-US" altLang="ko-KR" sz="2400" dirty="0" err="1"/>
              <a:t>ManufacturingProcess</a:t>
            </a:r>
            <a:r>
              <a:rPr lang="en-US" altLang="ko-KR" sz="2400" dirty="0"/>
              <a:t> class.</a:t>
            </a:r>
          </a:p>
          <a:p>
            <a:pPr lvl="1">
              <a:lnSpc>
                <a:spcPct val="60000"/>
              </a:lnSpc>
            </a:pPr>
            <a:r>
              <a:rPr lang="en-US" altLang="ko-KR" sz="2000" dirty="0"/>
              <a:t>Given “</a:t>
            </a:r>
            <a:r>
              <a:rPr lang="en-US" altLang="ko-KR" sz="2000" i="1" dirty="0"/>
              <a:t>plan</a:t>
            </a:r>
            <a:r>
              <a:rPr lang="en-US" altLang="ko-KR" sz="2000" dirty="0"/>
              <a:t>” should be added to the method of either </a:t>
            </a:r>
            <a:r>
              <a:rPr lang="en-US" altLang="ko-KR" sz="2000" i="1" dirty="0"/>
              <a:t>stack</a:t>
            </a:r>
            <a:r>
              <a:rPr lang="en-US" altLang="ko-KR" sz="2000" dirty="0"/>
              <a:t> or </a:t>
            </a:r>
            <a:r>
              <a:rPr lang="en-US" altLang="ko-KR" sz="2000" i="1" dirty="0"/>
              <a:t>queue.</a:t>
            </a:r>
            <a:endParaRPr lang="ko-KR" altLang="en-US" sz="2000" i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FAC65-7D15-461D-B765-24D9401D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395B59-480D-42F3-9B7E-93350F64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C6C1AE-2D86-4120-9493-A6B9798D276A}"/>
              </a:ext>
            </a:extLst>
          </p:cNvPr>
          <p:cNvGrpSpPr/>
          <p:nvPr/>
        </p:nvGrpSpPr>
        <p:grpSpPr>
          <a:xfrm>
            <a:off x="1801180" y="1273240"/>
            <a:ext cx="8589640" cy="1881389"/>
            <a:chOff x="1580148" y="1373169"/>
            <a:chExt cx="8589640" cy="1881389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700856CC-A078-46EF-9FDA-292AA4E70B87}"/>
                </a:ext>
              </a:extLst>
            </p:cNvPr>
            <p:cNvSpPr/>
            <p:nvPr/>
          </p:nvSpPr>
          <p:spPr>
            <a:xfrm>
              <a:off x="1580148" y="1912682"/>
              <a:ext cx="1594520" cy="864096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Planned Product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D9359468-4D5E-454C-B629-0DF787952826}"/>
                </a:ext>
              </a:extLst>
            </p:cNvPr>
            <p:cNvSpPr/>
            <p:nvPr/>
          </p:nvSpPr>
          <p:spPr>
            <a:xfrm>
              <a:off x="8575268" y="1912682"/>
              <a:ext cx="1594520" cy="864096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Finished Product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7697F6C9-A07C-442C-8AAB-7F85E04EC607}"/>
                </a:ext>
              </a:extLst>
            </p:cNvPr>
            <p:cNvSpPr/>
            <p:nvPr/>
          </p:nvSpPr>
          <p:spPr>
            <a:xfrm>
              <a:off x="3534708" y="1378033"/>
              <a:ext cx="1360609" cy="513784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Processor 1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D35519C8-3327-41BA-ABD2-5389E052841F}"/>
                </a:ext>
              </a:extLst>
            </p:cNvPr>
            <p:cNvSpPr/>
            <p:nvPr/>
          </p:nvSpPr>
          <p:spPr>
            <a:xfrm>
              <a:off x="5190892" y="1378033"/>
              <a:ext cx="1360609" cy="513784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Processor 2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F66EF34D-94D4-4C8D-AE1E-6675DDC3F12C}"/>
                </a:ext>
              </a:extLst>
            </p:cNvPr>
            <p:cNvSpPr/>
            <p:nvPr/>
          </p:nvSpPr>
          <p:spPr>
            <a:xfrm>
              <a:off x="6847076" y="1373169"/>
              <a:ext cx="1360609" cy="513784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Processor 3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25A4CDDA-C186-42F2-BDE7-EB059B9CF9E6}"/>
                </a:ext>
              </a:extLst>
            </p:cNvPr>
            <p:cNvSpPr/>
            <p:nvPr/>
          </p:nvSpPr>
          <p:spPr>
            <a:xfrm>
              <a:off x="3534708" y="2740774"/>
              <a:ext cx="1360609" cy="513784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Processor 4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B4C5FAF9-B99C-449C-8042-15C09BC10671}"/>
                </a:ext>
              </a:extLst>
            </p:cNvPr>
            <p:cNvSpPr/>
            <p:nvPr/>
          </p:nvSpPr>
          <p:spPr>
            <a:xfrm>
              <a:off x="5190892" y="2740774"/>
              <a:ext cx="1360609" cy="513784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Processor 5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4532B6A1-D40F-45D6-9273-860B135DFA25}"/>
                </a:ext>
              </a:extLst>
            </p:cNvPr>
            <p:cNvSpPr/>
            <p:nvPr/>
          </p:nvSpPr>
          <p:spPr>
            <a:xfrm>
              <a:off x="6847076" y="2735910"/>
              <a:ext cx="1360609" cy="513784"/>
            </a:xfrm>
            <a:prstGeom prst="rect">
              <a:avLst/>
            </a:prstGeom>
            <a:noFill/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Processor 6</a:t>
              </a:r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49" name="Straight Arrow Connector 13">
              <a:extLst>
                <a:ext uri="{FF2B5EF4-FFF2-40B4-BE49-F238E27FC236}">
                  <a16:creationId xmlns:a16="http://schemas.microsoft.com/office/drawing/2014/main" id="{B20A20A1-1812-4D50-94DB-497A2DFD4CE6}"/>
                </a:ext>
              </a:extLst>
            </p:cNvPr>
            <p:cNvCxnSpPr>
              <a:stCxn id="41" idx="3"/>
              <a:endCxn id="43" idx="2"/>
            </p:cNvCxnSpPr>
            <p:nvPr/>
          </p:nvCxnSpPr>
          <p:spPr>
            <a:xfrm flipV="1">
              <a:off x="3174668" y="1891817"/>
              <a:ext cx="1040345" cy="45291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4">
              <a:extLst>
                <a:ext uri="{FF2B5EF4-FFF2-40B4-BE49-F238E27FC236}">
                  <a16:creationId xmlns:a16="http://schemas.microsoft.com/office/drawing/2014/main" id="{D5CAEC57-256C-4710-A7E0-7DFBF033F537}"/>
                </a:ext>
              </a:extLst>
            </p:cNvPr>
            <p:cNvCxnSpPr>
              <a:stCxn id="41" idx="3"/>
              <a:endCxn id="46" idx="0"/>
            </p:cNvCxnSpPr>
            <p:nvPr/>
          </p:nvCxnSpPr>
          <p:spPr>
            <a:xfrm>
              <a:off x="3174668" y="2344730"/>
              <a:ext cx="1040345" cy="3960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7">
              <a:extLst>
                <a:ext uri="{FF2B5EF4-FFF2-40B4-BE49-F238E27FC236}">
                  <a16:creationId xmlns:a16="http://schemas.microsoft.com/office/drawing/2014/main" id="{BA3BB490-BC01-4E9F-8663-6A72D19B9F72}"/>
                </a:ext>
              </a:extLst>
            </p:cNvPr>
            <p:cNvCxnSpPr>
              <a:stCxn id="43" idx="3"/>
              <a:endCxn id="44" idx="1"/>
            </p:cNvCxnSpPr>
            <p:nvPr/>
          </p:nvCxnSpPr>
          <p:spPr>
            <a:xfrm>
              <a:off x="4895317" y="1634925"/>
              <a:ext cx="295575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20">
              <a:extLst>
                <a:ext uri="{FF2B5EF4-FFF2-40B4-BE49-F238E27FC236}">
                  <a16:creationId xmlns:a16="http://schemas.microsoft.com/office/drawing/2014/main" id="{4B6FDD63-534E-4752-8D00-26BEEEE8E4A7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 flipV="1">
              <a:off x="6551501" y="1630061"/>
              <a:ext cx="295575" cy="486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23">
              <a:extLst>
                <a:ext uri="{FF2B5EF4-FFF2-40B4-BE49-F238E27FC236}">
                  <a16:creationId xmlns:a16="http://schemas.microsoft.com/office/drawing/2014/main" id="{5880395F-1954-46D7-B9A8-B4BA406A22C2}"/>
                </a:ext>
              </a:extLst>
            </p:cNvPr>
            <p:cNvCxnSpPr>
              <a:stCxn id="45" idx="2"/>
              <a:endCxn id="42" idx="1"/>
            </p:cNvCxnSpPr>
            <p:nvPr/>
          </p:nvCxnSpPr>
          <p:spPr>
            <a:xfrm>
              <a:off x="7527381" y="1886953"/>
              <a:ext cx="1047887" cy="45777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6">
              <a:extLst>
                <a:ext uri="{FF2B5EF4-FFF2-40B4-BE49-F238E27FC236}">
                  <a16:creationId xmlns:a16="http://schemas.microsoft.com/office/drawing/2014/main" id="{233D4519-6A6A-402E-8736-F7D55AA14D9D}"/>
                </a:ext>
              </a:extLst>
            </p:cNvPr>
            <p:cNvCxnSpPr>
              <a:stCxn id="48" idx="0"/>
              <a:endCxn id="42" idx="1"/>
            </p:cNvCxnSpPr>
            <p:nvPr/>
          </p:nvCxnSpPr>
          <p:spPr>
            <a:xfrm flipV="1">
              <a:off x="7527381" y="2344730"/>
              <a:ext cx="1047887" cy="39118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29">
              <a:extLst>
                <a:ext uri="{FF2B5EF4-FFF2-40B4-BE49-F238E27FC236}">
                  <a16:creationId xmlns:a16="http://schemas.microsoft.com/office/drawing/2014/main" id="{ABAC4185-94A9-4BCA-A026-37AB329BC151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 flipV="1">
              <a:off x="6551501" y="2992802"/>
              <a:ext cx="295575" cy="486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32">
              <a:extLst>
                <a:ext uri="{FF2B5EF4-FFF2-40B4-BE49-F238E27FC236}">
                  <a16:creationId xmlns:a16="http://schemas.microsoft.com/office/drawing/2014/main" id="{C395384F-F134-4BBB-A768-B953B0A11A86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4895317" y="2997666"/>
              <a:ext cx="295575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12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AD22-F436-46A3-93E0-5C26748F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DF815-FA09-470F-B29B-91BE3D0D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11301226" cy="4967448"/>
          </a:xfrm>
        </p:spPr>
        <p:txBody>
          <a:bodyPr/>
          <a:lstStyle/>
          <a:p>
            <a:r>
              <a:rPr lang="en-US" altLang="ko-KR" dirty="0"/>
              <a:t>When you complete the codes, you are expected to see the below results.</a:t>
            </a:r>
          </a:p>
          <a:p>
            <a:pPr lvl="1"/>
            <a:r>
              <a:rPr lang="en-US" altLang="ko-KR" dirty="0"/>
              <a:t>Execute ‘run.py’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20D62-01DC-4462-B15E-ACB95BDF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2A0B7-D6A9-4764-8686-02B4BBC1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65C3456-1CBF-44E2-B460-1A615454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22" y="1726581"/>
            <a:ext cx="5832648" cy="49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1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187DC-3790-4BB5-B6AE-CD76D3C5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Recap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6B814-676E-4959-9EB1-118C5FB03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F446C-66D7-4811-9375-08570878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56B14-4322-4E49-8BB3-C32260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A1759-E00B-4F54-AD6B-16523EA8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Structure: Singly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34393-1DC6-4E64-B400-ED7DCD1E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 a singly linked list with nodes and references.</a:t>
            </a:r>
          </a:p>
          <a:p>
            <a:pPr lvl="1"/>
            <a:r>
              <a:rPr lang="en-US" altLang="ko-KR" dirty="0"/>
              <a:t>A node consists of :</a:t>
            </a:r>
          </a:p>
          <a:p>
            <a:pPr marL="891450" lvl="2" indent="-457200">
              <a:buFont typeface="+mj-lt"/>
              <a:buAutoNum type="arabicParenR"/>
            </a:pPr>
            <a:r>
              <a:rPr lang="en-US" altLang="ko-KR" dirty="0"/>
              <a:t>A variable to hold a reference to its next node</a:t>
            </a:r>
          </a:p>
          <a:p>
            <a:pPr marL="891450" lvl="2" indent="-457200">
              <a:buFont typeface="+mj-lt"/>
              <a:buAutoNum type="arabicParenR"/>
            </a:pPr>
            <a:r>
              <a:rPr lang="en-US" altLang="ko-KR" dirty="0"/>
              <a:t>A variable to hold a reference to its value object</a:t>
            </a:r>
          </a:p>
          <a:p>
            <a:pPr lvl="1"/>
            <a:r>
              <a:rPr lang="en-US" altLang="ko-KR" dirty="0"/>
              <a:t>Special nodes: Head and Tail</a:t>
            </a:r>
          </a:p>
          <a:p>
            <a:pPr lvl="2"/>
            <a:r>
              <a:rPr lang="en-US" altLang="ko-KR" dirty="0"/>
              <a:t>You can construct the singly linked list without them.</a:t>
            </a:r>
          </a:p>
          <a:p>
            <a:pPr lvl="2"/>
            <a:r>
              <a:rPr lang="en-US" altLang="ko-KR" dirty="0"/>
              <a:t>But, using them makes search, insert and delete more convenient.</a:t>
            </a:r>
          </a:p>
          <a:p>
            <a:pPr lvl="1"/>
            <a:r>
              <a:rPr lang="en-US" altLang="ko-KR" dirty="0"/>
              <a:t>Generally, requires more coding than array.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B1459-2BE3-4F2D-9B24-6327FC4D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85A968-26AB-456B-B6B0-3FD03A33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5435420E-01DB-49EF-99FE-8D84FF792CAB}"/>
              </a:ext>
            </a:extLst>
          </p:cNvPr>
          <p:cNvGrpSpPr/>
          <p:nvPr/>
        </p:nvGrpSpPr>
        <p:grpSpPr>
          <a:xfrm>
            <a:off x="2495600" y="4483808"/>
            <a:ext cx="1368152" cy="576064"/>
            <a:chOff x="1259632" y="3933056"/>
            <a:chExt cx="1368152" cy="576064"/>
          </a:xfrm>
          <a:noFill/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A2BE5E3-DAAF-4935-9DB0-DC737EEABC84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96C2FD6-D778-4550-8B94-4F494E29A722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endParaRPr lang="ko-KR" altLang="en-US" sz="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1F9DB12-55FE-4107-8979-0E41EFB6F628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AE0240-3F34-4C0A-8E8E-5B3590CC77DE}"/>
              </a:ext>
            </a:extLst>
          </p:cNvPr>
          <p:cNvGrpSpPr/>
          <p:nvPr/>
        </p:nvGrpSpPr>
        <p:grpSpPr>
          <a:xfrm>
            <a:off x="4295800" y="4483808"/>
            <a:ext cx="1368152" cy="576064"/>
            <a:chOff x="1259632" y="3933056"/>
            <a:chExt cx="1368152" cy="576064"/>
          </a:xfrm>
          <a:noFill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276F67-F18A-4954-ACBE-D92253CC3AC7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E9A32175-1477-47A6-B2A2-D4BAAEE88214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endParaRPr lang="ko-KR" altLang="en-US" sz="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94DEDAA-5DFB-4543-8AF3-0CC6DE89FD1B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8AAEB00-F7F7-4D80-8EC8-29C5D49FC4A3}"/>
              </a:ext>
            </a:extLst>
          </p:cNvPr>
          <p:cNvGrpSpPr/>
          <p:nvPr/>
        </p:nvGrpSpPr>
        <p:grpSpPr>
          <a:xfrm>
            <a:off x="6096000" y="4483808"/>
            <a:ext cx="1368152" cy="576064"/>
            <a:chOff x="1259632" y="3933056"/>
            <a:chExt cx="1368152" cy="576064"/>
          </a:xfrm>
          <a:noFill/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B429AC-EC6E-4262-ABE9-A9D228D77BBD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4E7C939B-7FBE-4B06-A09B-6890616A36AE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endParaRPr lang="ko-KR" altLang="en-US" sz="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3ABD106-6495-48A1-9150-BC259D95CDFE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88247799-5125-4B63-96BB-0C46E2E39384}"/>
              </a:ext>
            </a:extLst>
          </p:cNvPr>
          <p:cNvGrpSpPr/>
          <p:nvPr/>
        </p:nvGrpSpPr>
        <p:grpSpPr>
          <a:xfrm>
            <a:off x="7896200" y="4483808"/>
            <a:ext cx="1368152" cy="576064"/>
            <a:chOff x="1259632" y="3933056"/>
            <a:chExt cx="1368152" cy="576064"/>
          </a:xfrm>
          <a:noFill/>
        </p:grpSpPr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F4940ECE-A1BF-481A-8D6F-B2F7F2AED884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2BF94DFA-D46F-480E-A322-CAFCDF8C175F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8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endParaRPr lang="ko-KR" altLang="en-US" sz="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AC2D84D2-9207-416B-B190-3F7BDB346BC9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B912C2A9-3D39-403E-A0B0-480B5E5A3CA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863752" y="4771840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8">
            <a:extLst>
              <a:ext uri="{FF2B5EF4-FFF2-40B4-BE49-F238E27FC236}">
                <a16:creationId xmlns:a16="http://schemas.microsoft.com/office/drawing/2014/main" id="{548A25D1-F6B5-47A1-814B-09323A87AC71}"/>
              </a:ext>
            </a:extLst>
          </p:cNvPr>
          <p:cNvCxnSpPr>
            <a:stCxn id="11" idx="3"/>
          </p:cNvCxnSpPr>
          <p:nvPr/>
        </p:nvCxnSpPr>
        <p:spPr>
          <a:xfrm>
            <a:off x="5663952" y="4771840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1">
            <a:extLst>
              <a:ext uri="{FF2B5EF4-FFF2-40B4-BE49-F238E27FC236}">
                <a16:creationId xmlns:a16="http://schemas.microsoft.com/office/drawing/2014/main" id="{5DDC02BD-17A9-4AC5-BE3F-A56D4927FD39}"/>
              </a:ext>
            </a:extLst>
          </p:cNvPr>
          <p:cNvCxnSpPr>
            <a:stCxn id="15" idx="3"/>
          </p:cNvCxnSpPr>
          <p:nvPr/>
        </p:nvCxnSpPr>
        <p:spPr>
          <a:xfrm>
            <a:off x="7464152" y="4771840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4">
            <a:extLst>
              <a:ext uri="{FF2B5EF4-FFF2-40B4-BE49-F238E27FC236}">
                <a16:creationId xmlns:a16="http://schemas.microsoft.com/office/drawing/2014/main" id="{A86275C1-6F09-4926-8BFA-1541FA04F315}"/>
              </a:ext>
            </a:extLst>
          </p:cNvPr>
          <p:cNvSpPr/>
          <p:nvPr/>
        </p:nvSpPr>
        <p:spPr>
          <a:xfrm>
            <a:off x="4583832" y="5612769"/>
            <a:ext cx="792088" cy="6480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‘a’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C2357F7C-C842-4EB7-A3A8-801C9480A848}"/>
              </a:ext>
            </a:extLst>
          </p:cNvPr>
          <p:cNvSpPr/>
          <p:nvPr/>
        </p:nvSpPr>
        <p:spPr>
          <a:xfrm>
            <a:off x="6384032" y="5612769"/>
            <a:ext cx="792088" cy="6480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‘b’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7" name="Straight Arrow Connector 36">
            <a:extLst>
              <a:ext uri="{FF2B5EF4-FFF2-40B4-BE49-F238E27FC236}">
                <a16:creationId xmlns:a16="http://schemas.microsoft.com/office/drawing/2014/main" id="{CA826962-17A0-480F-A88B-37D0DA152BE7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4979876" y="5059873"/>
            <a:ext cx="0" cy="5528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>
            <a:extLst>
              <a:ext uri="{FF2B5EF4-FFF2-40B4-BE49-F238E27FC236}">
                <a16:creationId xmlns:a16="http://schemas.microsoft.com/office/drawing/2014/main" id="{DE9314BD-F216-4361-BAA9-98E90F8124B1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780076" y="5059873"/>
            <a:ext cx="0" cy="5528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85345C-B1A3-4583-82EE-246E45FE85D0}"/>
              </a:ext>
            </a:extLst>
          </p:cNvPr>
          <p:cNvSpPr txBox="1"/>
          <p:nvPr/>
        </p:nvSpPr>
        <p:spPr>
          <a:xfrm>
            <a:off x="2812428" y="505987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Head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6BDED-01E3-462D-A4B6-C9C46AFCCBE0}"/>
              </a:ext>
            </a:extLst>
          </p:cNvPr>
          <p:cNvSpPr txBox="1"/>
          <p:nvPr/>
        </p:nvSpPr>
        <p:spPr>
          <a:xfrm>
            <a:off x="8290165" y="505987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Tail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6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2B77-043A-4F26-958E-A6369AF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Node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56712-30B8-4847-B223-4C326D32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5269394" cy="4967448"/>
          </a:xfrm>
        </p:spPr>
        <p:txBody>
          <a:bodyPr/>
          <a:lstStyle/>
          <a:p>
            <a:r>
              <a:rPr lang="en-US" altLang="ko-KR" dirty="0"/>
              <a:t>Member variables (Attribute)</a:t>
            </a:r>
          </a:p>
          <a:p>
            <a:pPr lvl="1"/>
            <a:r>
              <a:rPr lang="en-US" altLang="ko-KR" dirty="0"/>
              <a:t>Variable to reference the next node</a:t>
            </a:r>
          </a:p>
          <a:p>
            <a:pPr lvl="1"/>
            <a:r>
              <a:rPr lang="en-US" altLang="ko-KR" dirty="0"/>
              <a:t>Variable to hold a value object</a:t>
            </a:r>
          </a:p>
          <a:p>
            <a:pPr lvl="1"/>
            <a:r>
              <a:rPr lang="en-US" altLang="ko-KR" dirty="0"/>
              <a:t>(Optional) Variable to check whether it is a head or not</a:t>
            </a:r>
          </a:p>
          <a:p>
            <a:pPr lvl="1"/>
            <a:r>
              <a:rPr lang="en-US" altLang="ko-KR" dirty="0"/>
              <a:t>(Optional) Variable to check whether it is a tail or not</a:t>
            </a:r>
          </a:p>
          <a:p>
            <a:r>
              <a:rPr lang="en-US" altLang="ko-KR" dirty="0"/>
              <a:t>Member functions (Method)</a:t>
            </a:r>
          </a:p>
          <a:p>
            <a:pPr lvl="1"/>
            <a:r>
              <a:rPr lang="en-US" altLang="ko-KR" dirty="0"/>
              <a:t>Various set/get methods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4F5A2-20BB-47FF-80A8-00B1519D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07FC9-851A-4C58-ABB5-78FBC9BE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D20105-BB25-48C5-ABA9-F25CA5BF3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75"/>
          <a:stretch/>
        </p:blipFill>
        <p:spPr>
          <a:xfrm>
            <a:off x="6117717" y="1342667"/>
            <a:ext cx="5495661" cy="496252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24BBF67-6394-4576-B394-2F89AB82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54" y="3819167"/>
            <a:ext cx="2409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1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AE2D3-577F-4140-907F-6C8D5B4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Procedure in Singly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79AC4-5417-4AD3-AC8D-8D6A9F7D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10703740" cy="4967448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altLang="ko-KR" sz="2400" dirty="0"/>
              <a:t>Again, let’s find ‘d’ and ‘c’ from the list.</a:t>
            </a:r>
          </a:p>
          <a:p>
            <a:pPr>
              <a:lnSpc>
                <a:spcPct val="60000"/>
              </a:lnSpc>
            </a:pPr>
            <a:r>
              <a:rPr lang="en-US" altLang="ko-KR" sz="2400" dirty="0"/>
              <a:t>Just like an array, navigating from the first to the last until hit is the only way.</a:t>
            </a:r>
          </a:p>
          <a:p>
            <a:pPr>
              <a:lnSpc>
                <a:spcPct val="60000"/>
              </a:lnSpc>
            </a:pPr>
            <a:r>
              <a:rPr lang="en-US" altLang="ko-KR" sz="2400" dirty="0"/>
              <a:t>No difference in the search pattern, though you </a:t>
            </a:r>
            <a:r>
              <a:rPr lang="en-US" altLang="ko-KR" sz="2400" b="1" dirty="0"/>
              <a:t>cannot use index </a:t>
            </a:r>
            <a:r>
              <a:rPr lang="en-US" altLang="ko-KR" sz="2400" dirty="0"/>
              <a:t>any further.</a:t>
            </a:r>
          </a:p>
          <a:p>
            <a:pPr lvl="1">
              <a:lnSpc>
                <a:spcPct val="60000"/>
              </a:lnSpc>
            </a:pPr>
            <a:r>
              <a:rPr lang="en-US" altLang="ko-KR" sz="2000" dirty="0"/>
              <a:t>Instead,</a:t>
            </a:r>
            <a:r>
              <a:rPr lang="ko-KR" altLang="en-US" sz="2000" dirty="0"/>
              <a:t> </a:t>
            </a:r>
            <a:r>
              <a:rPr lang="en-US" altLang="ko-KR" sz="2000" dirty="0"/>
              <a:t>we</a:t>
            </a:r>
            <a:r>
              <a:rPr lang="ko-KR" altLang="en-US" sz="2000" dirty="0"/>
              <a:t> </a:t>
            </a:r>
            <a:r>
              <a:rPr lang="en-US" altLang="ko-KR" sz="2000" dirty="0"/>
              <a:t>can use </a:t>
            </a:r>
            <a:r>
              <a:rPr lang="en-US" altLang="ko-KR" sz="2000" dirty="0" err="1"/>
              <a:t>nodeNext</a:t>
            </a:r>
            <a:r>
              <a:rPr lang="en-US" altLang="ko-KR" sz="2000" dirty="0"/>
              <a:t> to move to the next element.</a:t>
            </a:r>
          </a:p>
          <a:p>
            <a:pPr lvl="1"/>
            <a:r>
              <a:rPr lang="en-US" altLang="ko-KR" sz="2000" dirty="0"/>
              <a:t>Your list implementation may include the index function, but it is not required in the linked list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CEE86-F071-4A2B-B229-83FADCF5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291C6-7BB0-4484-86FE-ACD8FFDB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ular Callout 19">
            <a:extLst>
              <a:ext uri="{FF2B5EF4-FFF2-40B4-BE49-F238E27FC236}">
                <a16:creationId xmlns:a16="http://schemas.microsoft.com/office/drawing/2014/main" id="{B8FBFCA3-C120-40B1-B535-474BDDA33944}"/>
              </a:ext>
            </a:extLst>
          </p:cNvPr>
          <p:cNvSpPr/>
          <p:nvPr/>
        </p:nvSpPr>
        <p:spPr>
          <a:xfrm>
            <a:off x="2351947" y="5157192"/>
            <a:ext cx="1512168" cy="576064"/>
          </a:xfrm>
          <a:prstGeom prst="wedgeRectCallout">
            <a:avLst>
              <a:gd name="adj1" fmla="val 54129"/>
              <a:gd name="adj2" fmla="val -1076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‘d’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False: No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ular Callout 20">
            <a:extLst>
              <a:ext uri="{FF2B5EF4-FFF2-40B4-BE49-F238E27FC236}">
                <a16:creationId xmlns:a16="http://schemas.microsoft.com/office/drawing/2014/main" id="{CA625A99-3682-4223-9C14-2DDF76D55D89}"/>
              </a:ext>
            </a:extLst>
          </p:cNvPr>
          <p:cNvSpPr/>
          <p:nvPr/>
        </p:nvSpPr>
        <p:spPr>
          <a:xfrm>
            <a:off x="4008131" y="5157192"/>
            <a:ext cx="1512168" cy="576064"/>
          </a:xfrm>
          <a:prstGeom prst="wedgeRectCallout">
            <a:avLst>
              <a:gd name="adj1" fmla="val 7152"/>
              <a:gd name="adj2" fmla="val -1076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‘d’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False: No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ular Callout 21">
            <a:extLst>
              <a:ext uri="{FF2B5EF4-FFF2-40B4-BE49-F238E27FC236}">
                <a16:creationId xmlns:a16="http://schemas.microsoft.com/office/drawing/2014/main" id="{242B7BF2-9EA6-4F51-A94A-7DE48C407363}"/>
              </a:ext>
            </a:extLst>
          </p:cNvPr>
          <p:cNvSpPr/>
          <p:nvPr/>
        </p:nvSpPr>
        <p:spPr>
          <a:xfrm>
            <a:off x="5592307" y="5157192"/>
            <a:ext cx="1512168" cy="576064"/>
          </a:xfrm>
          <a:prstGeom prst="wedgeRectCallout">
            <a:avLst>
              <a:gd name="adj1" fmla="val -28830"/>
              <a:gd name="adj2" fmla="val -1115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‘d’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True: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563C1-D814-4A23-84E9-6BE331FFD622}"/>
              </a:ext>
            </a:extLst>
          </p:cNvPr>
          <p:cNvSpPr txBox="1"/>
          <p:nvPr/>
        </p:nvSpPr>
        <p:spPr>
          <a:xfrm>
            <a:off x="2648648" y="5820081"/>
            <a:ext cx="41513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After 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three</a:t>
            </a:r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 retrievals, we found the hit!</a:t>
            </a:r>
            <a:b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maximum N</a:t>
            </a:r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 retrievals)</a:t>
            </a:r>
          </a:p>
        </p:txBody>
      </p:sp>
      <p:sp>
        <p:nvSpPr>
          <p:cNvPr id="10" name="Rectangular Callout 23">
            <a:extLst>
              <a:ext uri="{FF2B5EF4-FFF2-40B4-BE49-F238E27FC236}">
                <a16:creationId xmlns:a16="http://schemas.microsoft.com/office/drawing/2014/main" id="{2766DA34-578A-432A-9806-B74F14464437}"/>
              </a:ext>
            </a:extLst>
          </p:cNvPr>
          <p:cNvSpPr/>
          <p:nvPr/>
        </p:nvSpPr>
        <p:spPr>
          <a:xfrm>
            <a:off x="2711987" y="3429000"/>
            <a:ext cx="1512168" cy="576064"/>
          </a:xfrm>
          <a:prstGeom prst="wedgeRectCallout">
            <a:avLst>
              <a:gd name="adj1" fmla="val 16936"/>
              <a:gd name="adj2" fmla="val 1004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‘c’ </a:t>
            </a:r>
            <a:b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False: No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ular Callout 24">
            <a:extLst>
              <a:ext uri="{FF2B5EF4-FFF2-40B4-BE49-F238E27FC236}">
                <a16:creationId xmlns:a16="http://schemas.microsoft.com/office/drawing/2014/main" id="{AA36272E-246E-4D45-970F-79DDDFD05F9B}"/>
              </a:ext>
            </a:extLst>
          </p:cNvPr>
          <p:cNvSpPr/>
          <p:nvPr/>
        </p:nvSpPr>
        <p:spPr>
          <a:xfrm>
            <a:off x="4296163" y="3429000"/>
            <a:ext cx="1512168" cy="576064"/>
          </a:xfrm>
          <a:prstGeom prst="wedgeRectCallout">
            <a:avLst>
              <a:gd name="adj1" fmla="val -7880"/>
              <a:gd name="adj2" fmla="val 993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‘c’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False: No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ular Callout 25">
            <a:extLst>
              <a:ext uri="{FF2B5EF4-FFF2-40B4-BE49-F238E27FC236}">
                <a16:creationId xmlns:a16="http://schemas.microsoft.com/office/drawing/2014/main" id="{546A772E-B6F8-4200-AE8E-323A648E0D79}"/>
              </a:ext>
            </a:extLst>
          </p:cNvPr>
          <p:cNvSpPr/>
          <p:nvPr/>
        </p:nvSpPr>
        <p:spPr>
          <a:xfrm>
            <a:off x="5880339" y="3429000"/>
            <a:ext cx="1512168" cy="576064"/>
          </a:xfrm>
          <a:prstGeom prst="wedgeRectCallout">
            <a:avLst>
              <a:gd name="adj1" fmla="val -31882"/>
              <a:gd name="adj2" fmla="val 981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‘c’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False: No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ular Callout 26">
            <a:extLst>
              <a:ext uri="{FF2B5EF4-FFF2-40B4-BE49-F238E27FC236}">
                <a16:creationId xmlns:a16="http://schemas.microsoft.com/office/drawing/2014/main" id="{C2E25E9B-06C0-4314-8073-E3282F8CA2B9}"/>
              </a:ext>
            </a:extLst>
          </p:cNvPr>
          <p:cNvSpPr/>
          <p:nvPr/>
        </p:nvSpPr>
        <p:spPr>
          <a:xfrm>
            <a:off x="7464515" y="3429000"/>
            <a:ext cx="1512168" cy="576064"/>
          </a:xfrm>
          <a:prstGeom prst="wedgeRectCallout">
            <a:avLst>
              <a:gd name="adj1" fmla="val -58063"/>
              <a:gd name="adj2" fmla="val 978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‘c’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False: No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ular Callout 27">
            <a:extLst>
              <a:ext uri="{FF2B5EF4-FFF2-40B4-BE49-F238E27FC236}">
                <a16:creationId xmlns:a16="http://schemas.microsoft.com/office/drawing/2014/main" id="{697F7B70-5118-4CF7-B232-086D599DD2A4}"/>
              </a:ext>
            </a:extLst>
          </p:cNvPr>
          <p:cNvSpPr/>
          <p:nvPr/>
        </p:nvSpPr>
        <p:spPr>
          <a:xfrm>
            <a:off x="9048691" y="3429000"/>
            <a:ext cx="1512168" cy="576064"/>
          </a:xfrm>
          <a:prstGeom prst="wedgeRectCallout">
            <a:avLst>
              <a:gd name="adj1" fmla="val -86729"/>
              <a:gd name="adj2" fmla="val 1008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node.objValue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== ‘c’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False: No hit!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97612-A551-4735-B5FE-C74E28B68307}"/>
              </a:ext>
            </a:extLst>
          </p:cNvPr>
          <p:cNvSpPr txBox="1"/>
          <p:nvPr/>
        </p:nvSpPr>
        <p:spPr>
          <a:xfrm>
            <a:off x="8143866" y="5167351"/>
            <a:ext cx="20906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After 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five </a:t>
            </a:r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retrievals,</a:t>
            </a:r>
          </a:p>
          <a:p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we found that there</a:t>
            </a:r>
            <a:b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will be no hit!</a:t>
            </a:r>
            <a:b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always N</a:t>
            </a:r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 retrievals)</a:t>
            </a: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FB44286E-5998-4C73-8D57-38DAFA23AC8C}"/>
              </a:ext>
            </a:extLst>
          </p:cNvPr>
          <p:cNvGrpSpPr/>
          <p:nvPr/>
        </p:nvGrpSpPr>
        <p:grpSpPr>
          <a:xfrm>
            <a:off x="3288051" y="4293096"/>
            <a:ext cx="792088" cy="576064"/>
            <a:chOff x="1259632" y="3933056"/>
            <a:chExt cx="1368152" cy="576064"/>
          </a:xfrm>
          <a:noFill/>
        </p:grpSpPr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5F835B56-3C2C-4A1F-87B9-85706C897273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440A39F8-07FC-4337-B198-8A1D28802107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6891992D-C4E2-4263-9650-E7EF77BD6672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‘a’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0" name="Straight Arrow Connector 33">
            <a:extLst>
              <a:ext uri="{FF2B5EF4-FFF2-40B4-BE49-F238E27FC236}">
                <a16:creationId xmlns:a16="http://schemas.microsoft.com/office/drawing/2014/main" id="{3B8B2210-B53C-43DF-9E12-DC0B961E1A91}"/>
              </a:ext>
            </a:extLst>
          </p:cNvPr>
          <p:cNvCxnSpPr>
            <a:stCxn id="18" idx="3"/>
          </p:cNvCxnSpPr>
          <p:nvPr/>
        </p:nvCxnSpPr>
        <p:spPr>
          <a:xfrm>
            <a:off x="4080139" y="45811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34">
            <a:extLst>
              <a:ext uri="{FF2B5EF4-FFF2-40B4-BE49-F238E27FC236}">
                <a16:creationId xmlns:a16="http://schemas.microsoft.com/office/drawing/2014/main" id="{30098450-CCF9-42AB-8139-6092B492CCE6}"/>
              </a:ext>
            </a:extLst>
          </p:cNvPr>
          <p:cNvGrpSpPr/>
          <p:nvPr/>
        </p:nvGrpSpPr>
        <p:grpSpPr>
          <a:xfrm>
            <a:off x="4516658" y="4293096"/>
            <a:ext cx="792088" cy="576064"/>
            <a:chOff x="1259632" y="3933056"/>
            <a:chExt cx="1368152" cy="576064"/>
          </a:xfrm>
          <a:noFill/>
        </p:grpSpPr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D78CC4DF-5051-4BEC-8FFF-99F3B8B31F32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1F83A30E-88DE-4D14-84CC-D27F55A739A6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8497D4DA-6849-4288-94DE-5493FD33BA3C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‘b’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24677E0A-1B73-4939-B105-CDEEA2BC8334}"/>
              </a:ext>
            </a:extLst>
          </p:cNvPr>
          <p:cNvCxnSpPr>
            <a:stCxn id="23" idx="3"/>
          </p:cNvCxnSpPr>
          <p:nvPr/>
        </p:nvCxnSpPr>
        <p:spPr>
          <a:xfrm>
            <a:off x="5308746" y="45811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39">
            <a:extLst>
              <a:ext uri="{FF2B5EF4-FFF2-40B4-BE49-F238E27FC236}">
                <a16:creationId xmlns:a16="http://schemas.microsoft.com/office/drawing/2014/main" id="{5F4570DE-EDFA-4493-8471-77BDBA018DAC}"/>
              </a:ext>
            </a:extLst>
          </p:cNvPr>
          <p:cNvGrpSpPr/>
          <p:nvPr/>
        </p:nvGrpSpPr>
        <p:grpSpPr>
          <a:xfrm>
            <a:off x="5736323" y="4293096"/>
            <a:ext cx="792088" cy="576064"/>
            <a:chOff x="1259632" y="3933056"/>
            <a:chExt cx="1368152" cy="576064"/>
          </a:xfrm>
          <a:noFill/>
        </p:grpSpPr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01DACD74-00AC-46E0-AC89-D6CCB97C20DE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Rectangle 41">
              <a:extLst>
                <a:ext uri="{FF2B5EF4-FFF2-40B4-BE49-F238E27FC236}">
                  <a16:creationId xmlns:a16="http://schemas.microsoft.com/office/drawing/2014/main" id="{D377DBAB-AFF8-49B1-9BCD-4DAD0A47D41A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42">
              <a:extLst>
                <a:ext uri="{FF2B5EF4-FFF2-40B4-BE49-F238E27FC236}">
                  <a16:creationId xmlns:a16="http://schemas.microsoft.com/office/drawing/2014/main" id="{F9983623-EF3C-4F7B-A8D9-44F69C982A2C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‘d’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0" name="Group 43">
            <a:extLst>
              <a:ext uri="{FF2B5EF4-FFF2-40B4-BE49-F238E27FC236}">
                <a16:creationId xmlns:a16="http://schemas.microsoft.com/office/drawing/2014/main" id="{02D4F2E1-E3C7-45FD-9159-88866FA621F2}"/>
              </a:ext>
            </a:extLst>
          </p:cNvPr>
          <p:cNvGrpSpPr/>
          <p:nvPr/>
        </p:nvGrpSpPr>
        <p:grpSpPr>
          <a:xfrm>
            <a:off x="6964930" y="4293096"/>
            <a:ext cx="792088" cy="576064"/>
            <a:chOff x="1259632" y="3933056"/>
            <a:chExt cx="1368152" cy="576064"/>
          </a:xfrm>
          <a:noFill/>
        </p:grpSpPr>
        <p:sp>
          <p:nvSpPr>
            <p:cNvPr id="31" name="Rectangle 44">
              <a:extLst>
                <a:ext uri="{FF2B5EF4-FFF2-40B4-BE49-F238E27FC236}">
                  <a16:creationId xmlns:a16="http://schemas.microsoft.com/office/drawing/2014/main" id="{CD2CC1DF-D94E-40CD-BB7D-31E4485FC745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62C37E89-48B7-4E9E-ADBA-4CC1AAAE41B3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CF47102C-BAC2-4887-886A-579A0CD272C9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‘e’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99E648C3-1852-43DE-86C6-324A0FDC3127}"/>
              </a:ext>
            </a:extLst>
          </p:cNvPr>
          <p:cNvCxnSpPr>
            <a:stCxn id="32" idx="3"/>
          </p:cNvCxnSpPr>
          <p:nvPr/>
        </p:nvCxnSpPr>
        <p:spPr>
          <a:xfrm>
            <a:off x="7757018" y="45811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>
            <a:extLst>
              <a:ext uri="{FF2B5EF4-FFF2-40B4-BE49-F238E27FC236}">
                <a16:creationId xmlns:a16="http://schemas.microsoft.com/office/drawing/2014/main" id="{22110DDE-F032-44B6-8D10-E183B9A1A498}"/>
              </a:ext>
            </a:extLst>
          </p:cNvPr>
          <p:cNvCxnSpPr/>
          <p:nvPr/>
        </p:nvCxnSpPr>
        <p:spPr>
          <a:xfrm>
            <a:off x="6532882" y="45811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49">
            <a:extLst>
              <a:ext uri="{FF2B5EF4-FFF2-40B4-BE49-F238E27FC236}">
                <a16:creationId xmlns:a16="http://schemas.microsoft.com/office/drawing/2014/main" id="{2002498F-CE83-410C-BB9D-35E58BE0749D}"/>
              </a:ext>
            </a:extLst>
          </p:cNvPr>
          <p:cNvGrpSpPr/>
          <p:nvPr/>
        </p:nvGrpSpPr>
        <p:grpSpPr>
          <a:xfrm>
            <a:off x="8201727" y="4293096"/>
            <a:ext cx="792088" cy="576064"/>
            <a:chOff x="1259632" y="3933056"/>
            <a:chExt cx="1368152" cy="576064"/>
          </a:xfrm>
          <a:noFill/>
        </p:grpSpPr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80C5DBD7-899F-40FD-9CC5-60D53A7E902C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5E83D09B-1B92-4D08-BB44-BD9DDA74CFD5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86E1327C-7B88-4C25-ABB3-55689F69430E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‘f’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40" name="Straight Arrow Connector 53">
            <a:extLst>
              <a:ext uri="{FF2B5EF4-FFF2-40B4-BE49-F238E27FC236}">
                <a16:creationId xmlns:a16="http://schemas.microsoft.com/office/drawing/2014/main" id="{5F543E29-BF58-441E-BE29-ACEAEAB9FEC8}"/>
              </a:ext>
            </a:extLst>
          </p:cNvPr>
          <p:cNvCxnSpPr/>
          <p:nvPr/>
        </p:nvCxnSpPr>
        <p:spPr>
          <a:xfrm>
            <a:off x="9041993" y="45811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54">
            <a:extLst>
              <a:ext uri="{FF2B5EF4-FFF2-40B4-BE49-F238E27FC236}">
                <a16:creationId xmlns:a16="http://schemas.microsoft.com/office/drawing/2014/main" id="{415CACB8-7B5C-425F-982B-38827E1EF23C}"/>
              </a:ext>
            </a:extLst>
          </p:cNvPr>
          <p:cNvGrpSpPr/>
          <p:nvPr/>
        </p:nvGrpSpPr>
        <p:grpSpPr>
          <a:xfrm>
            <a:off x="9486702" y="4293096"/>
            <a:ext cx="792088" cy="576064"/>
            <a:chOff x="1259632" y="3933056"/>
            <a:chExt cx="1368152" cy="576064"/>
          </a:xfrm>
          <a:noFill/>
        </p:grpSpPr>
        <p:sp>
          <p:nvSpPr>
            <p:cNvPr id="42" name="Rectangle 55">
              <a:extLst>
                <a:ext uri="{FF2B5EF4-FFF2-40B4-BE49-F238E27FC236}">
                  <a16:creationId xmlns:a16="http://schemas.microsoft.com/office/drawing/2014/main" id="{129C3CF4-A410-47A0-B03E-85ECF289C3B8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0E5C6004-01DB-4243-BDB3-969CAF12BDC6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4" name="Rectangle 57">
              <a:extLst>
                <a:ext uri="{FF2B5EF4-FFF2-40B4-BE49-F238E27FC236}">
                  <a16:creationId xmlns:a16="http://schemas.microsoft.com/office/drawing/2014/main" id="{088694CF-CAD0-406B-A4A8-1A54E6E1567D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tail</a:t>
              </a:r>
              <a:endParaRPr lang="ko-KR" altLang="en-US" sz="11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5" name="Group 58">
            <a:extLst>
              <a:ext uri="{FF2B5EF4-FFF2-40B4-BE49-F238E27FC236}">
                <a16:creationId xmlns:a16="http://schemas.microsoft.com/office/drawing/2014/main" id="{8EE72DD0-2DD0-46AC-BA5A-714A3079F032}"/>
              </a:ext>
            </a:extLst>
          </p:cNvPr>
          <p:cNvGrpSpPr/>
          <p:nvPr/>
        </p:nvGrpSpPr>
        <p:grpSpPr>
          <a:xfrm>
            <a:off x="2063915" y="4276109"/>
            <a:ext cx="792088" cy="576064"/>
            <a:chOff x="1259632" y="3933056"/>
            <a:chExt cx="1368152" cy="576064"/>
          </a:xfrm>
          <a:noFill/>
        </p:grpSpPr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877ECEFB-B0D1-4A8F-B9FE-D5F1B4D3E495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60">
              <a:extLst>
                <a:ext uri="{FF2B5EF4-FFF2-40B4-BE49-F238E27FC236}">
                  <a16:creationId xmlns:a16="http://schemas.microsoft.com/office/drawing/2014/main" id="{2EB4CADA-C56F-47B0-99E6-22CF326AEC76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8" name="Rectangle 61">
              <a:extLst>
                <a:ext uri="{FF2B5EF4-FFF2-40B4-BE49-F238E27FC236}">
                  <a16:creationId xmlns:a16="http://schemas.microsoft.com/office/drawing/2014/main" id="{0297528D-4600-4F66-9E3A-A1F4373BF038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head</a:t>
              </a:r>
              <a:endParaRPr lang="ko-KR" altLang="en-US" sz="11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49" name="Straight Arrow Connector 62">
            <a:extLst>
              <a:ext uri="{FF2B5EF4-FFF2-40B4-BE49-F238E27FC236}">
                <a16:creationId xmlns:a16="http://schemas.microsoft.com/office/drawing/2014/main" id="{37813F3C-DEB7-438F-A2DC-96BE46120291}"/>
              </a:ext>
            </a:extLst>
          </p:cNvPr>
          <p:cNvCxnSpPr>
            <a:stCxn id="47" idx="3"/>
          </p:cNvCxnSpPr>
          <p:nvPr/>
        </p:nvCxnSpPr>
        <p:spPr>
          <a:xfrm>
            <a:off x="2856003" y="4564141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3E2B-85D8-48D7-B507-05B6F426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Procedure in Singly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1395B-EF6D-4443-BF70-05833EF1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11315576" cy="4967448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ko-KR" dirty="0"/>
              <a:t>This time, you need only three operations. (Last time needed N retrievals.)</a:t>
            </a:r>
          </a:p>
          <a:p>
            <a:pPr lvl="1"/>
            <a:r>
              <a:rPr lang="en-US" altLang="ko-KR" dirty="0"/>
              <a:t>Assume you have a reference to the node,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/>
              <a:t>, that you want to put your new node next.</a:t>
            </a:r>
          </a:p>
          <a:p>
            <a:pPr marL="711450" lvl="1" indent="-457200">
              <a:buFont typeface="+mj-lt"/>
              <a:buAutoNum type="arabicParenR"/>
            </a:pPr>
            <a:r>
              <a:rPr lang="en-US" altLang="ko-KR" dirty="0"/>
              <a:t>First, you store a Node, or a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next</a:t>
            </a:r>
            <a:r>
              <a:rPr lang="en-US" altLang="ko-KR" dirty="0"/>
              <a:t>, pointed by a 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member variable.</a:t>
            </a:r>
            <a:endParaRPr lang="en-US" altLang="ko-KR" baseline="-25000" dirty="0"/>
          </a:p>
          <a:p>
            <a:pPr marL="711450" lvl="1" indent="-457200">
              <a:buFont typeface="+mj-lt"/>
              <a:buAutoNum type="arabicParenR"/>
            </a:pPr>
            <a:r>
              <a:rPr lang="en-US" altLang="ko-KR" dirty="0"/>
              <a:t>Second, you change a 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to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new</a:t>
            </a:r>
            <a:r>
              <a:rPr lang="en-US" altLang="ko-KR" baseline="-25000" dirty="0"/>
              <a:t>.</a:t>
            </a:r>
          </a:p>
          <a:p>
            <a:pPr marL="711450" lvl="1" indent="-457200">
              <a:buFont typeface="+mj-lt"/>
              <a:buAutoNum type="arabicParenR"/>
            </a:pPr>
            <a:r>
              <a:rPr lang="en-US" altLang="ko-KR" dirty="0"/>
              <a:t>Third, you change a 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new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to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next</a:t>
            </a:r>
            <a:r>
              <a:rPr lang="en-US" altLang="ko-KR" baseline="-250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514EC-7B9B-4FDF-81DA-1844C231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40DE26-22D9-41CD-B0FD-18DF4A26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990B97-199C-4A33-ABAD-E883F21D3378}"/>
              </a:ext>
            </a:extLst>
          </p:cNvPr>
          <p:cNvGrpSpPr/>
          <p:nvPr/>
        </p:nvGrpSpPr>
        <p:grpSpPr>
          <a:xfrm>
            <a:off x="1173992" y="3917344"/>
            <a:ext cx="9765032" cy="2747363"/>
            <a:chOff x="1213484" y="3913333"/>
            <a:chExt cx="9765032" cy="2747363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405015D-A838-4AD0-A3FC-2A6B66E9AEFD}"/>
                </a:ext>
              </a:extLst>
            </p:cNvPr>
            <p:cNvGrpSpPr/>
            <p:nvPr/>
          </p:nvGrpSpPr>
          <p:grpSpPr>
            <a:xfrm>
              <a:off x="3426505" y="5309531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BC44CD7C-CF82-4918-B0C7-7FD3AF1AB2FA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265132CF-670E-4004-B838-345FFCC2DFAD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E769B1E-1FB9-4BAB-9F1C-6C259055462D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‘a’</a:t>
                </a:r>
                <a:endParaRPr lang="ko-KR" altLang="en-US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10" name="Straight Arrow Connector 8">
              <a:extLst>
                <a:ext uri="{FF2B5EF4-FFF2-40B4-BE49-F238E27FC236}">
                  <a16:creationId xmlns:a16="http://schemas.microsoft.com/office/drawing/2014/main" id="{5A7A2717-435C-49A5-8BA8-FA1DDAB47A57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218593" y="5597563"/>
              <a:ext cx="43204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9F0094FC-EAA3-4649-95C9-C87923626A98}"/>
                </a:ext>
              </a:extLst>
            </p:cNvPr>
            <p:cNvGrpSpPr/>
            <p:nvPr/>
          </p:nvGrpSpPr>
          <p:grpSpPr>
            <a:xfrm>
              <a:off x="4655112" y="5309531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31E1849C-6536-4AEC-AF3C-B5D5A4325CC9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39CA9889-8835-4683-B5E3-AE38256C441B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5093B856-3FA5-403C-A508-DDCEF61B32D9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‘b’</a:t>
                </a:r>
                <a:endParaRPr lang="ko-KR" altLang="en-US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15" name="Straight Arrow Connector 13">
              <a:extLst>
                <a:ext uri="{FF2B5EF4-FFF2-40B4-BE49-F238E27FC236}">
                  <a16:creationId xmlns:a16="http://schemas.microsoft.com/office/drawing/2014/main" id="{6C77BDC9-78C0-4742-9C8F-F6B39693B734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5447200" y="5597563"/>
              <a:ext cx="43204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04EFF3D8-37C7-45E4-8B44-1C2D223750BC}"/>
                </a:ext>
              </a:extLst>
            </p:cNvPr>
            <p:cNvGrpSpPr/>
            <p:nvPr/>
          </p:nvGrpSpPr>
          <p:grpSpPr>
            <a:xfrm>
              <a:off x="5874777" y="5309531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9371F8D-B8CE-4B6F-A374-2BF4C2D5542B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3EC0593F-5970-4426-B02F-729D40DEA46F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5EC1F30E-0887-403B-8FA6-BE94615B064D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‘d’</a:t>
                </a:r>
                <a:endParaRPr lang="ko-KR" altLang="en-US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B4DAFAFC-AE72-4578-BD2D-FF1B8F23D046}"/>
                </a:ext>
              </a:extLst>
            </p:cNvPr>
            <p:cNvGrpSpPr/>
            <p:nvPr/>
          </p:nvGrpSpPr>
          <p:grpSpPr>
            <a:xfrm>
              <a:off x="7103384" y="5309531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4BE983D9-99AD-49F2-B6AE-7931393D8409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4395AD3F-FC8B-412E-952B-1CF23B6B910F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D5042B1C-04BC-4E71-9254-D024B81D1866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‘e’</a:t>
                </a:r>
                <a:endParaRPr lang="ko-KR" altLang="en-US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24" name="Straight Arrow Connector 22">
              <a:extLst>
                <a:ext uri="{FF2B5EF4-FFF2-40B4-BE49-F238E27FC236}">
                  <a16:creationId xmlns:a16="http://schemas.microsoft.com/office/drawing/2014/main" id="{890F086F-DE5C-4E2D-8062-7908B0D855F8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7895472" y="5597563"/>
              <a:ext cx="43204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3">
              <a:extLst>
                <a:ext uri="{FF2B5EF4-FFF2-40B4-BE49-F238E27FC236}">
                  <a16:creationId xmlns:a16="http://schemas.microsoft.com/office/drawing/2014/main" id="{FF0C4E2C-C505-4CA9-943F-99A6481DFDD7}"/>
                </a:ext>
              </a:extLst>
            </p:cNvPr>
            <p:cNvCxnSpPr/>
            <p:nvPr/>
          </p:nvCxnSpPr>
          <p:spPr>
            <a:xfrm>
              <a:off x="6671336" y="5597563"/>
              <a:ext cx="43204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0838C372-B33C-4330-8F90-BA920B4A7D31}"/>
                </a:ext>
              </a:extLst>
            </p:cNvPr>
            <p:cNvGrpSpPr/>
            <p:nvPr/>
          </p:nvGrpSpPr>
          <p:grpSpPr>
            <a:xfrm>
              <a:off x="8340181" y="5309531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2ACBAE0E-40B9-46D9-AFB6-8F18EA8EACA2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07780E85-CF83-41A6-8A26-7382D7F73210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62BB6EA0-7BB8-44C5-A79F-2776238769D4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‘f’</a:t>
                </a:r>
                <a:endParaRPr lang="ko-KR" altLang="en-US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30" name="Straight Arrow Connector 28">
              <a:extLst>
                <a:ext uri="{FF2B5EF4-FFF2-40B4-BE49-F238E27FC236}">
                  <a16:creationId xmlns:a16="http://schemas.microsoft.com/office/drawing/2014/main" id="{F76BBA60-15B0-4B8B-B51B-7CBFC62EAB31}"/>
                </a:ext>
              </a:extLst>
            </p:cNvPr>
            <p:cNvCxnSpPr/>
            <p:nvPr/>
          </p:nvCxnSpPr>
          <p:spPr>
            <a:xfrm>
              <a:off x="9180447" y="5597563"/>
              <a:ext cx="43204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29">
              <a:extLst>
                <a:ext uri="{FF2B5EF4-FFF2-40B4-BE49-F238E27FC236}">
                  <a16:creationId xmlns:a16="http://schemas.microsoft.com/office/drawing/2014/main" id="{410E0788-5FC6-4108-81B7-F86D96CC29CF}"/>
                </a:ext>
              </a:extLst>
            </p:cNvPr>
            <p:cNvGrpSpPr/>
            <p:nvPr/>
          </p:nvGrpSpPr>
          <p:grpSpPr>
            <a:xfrm>
              <a:off x="9625156" y="5309531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D62BDD09-7722-4957-A9EE-304558C4FC16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" name="Rectangle 31">
                <a:extLst>
                  <a:ext uri="{FF2B5EF4-FFF2-40B4-BE49-F238E27FC236}">
                    <a16:creationId xmlns:a16="http://schemas.microsoft.com/office/drawing/2014/main" id="{83D22A09-9158-4D44-A1E2-4B52238E4014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id="{5A73FD83-B3FE-4585-9043-929A526D722F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tail</a:t>
                </a:r>
                <a:endParaRPr lang="ko-KR" altLang="en-US" sz="1100" b="1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5" name="Group 33">
              <a:extLst>
                <a:ext uri="{FF2B5EF4-FFF2-40B4-BE49-F238E27FC236}">
                  <a16:creationId xmlns:a16="http://schemas.microsoft.com/office/drawing/2014/main" id="{BCBC7C8B-070A-4841-AAE5-DEA1E1ACECFB}"/>
                </a:ext>
              </a:extLst>
            </p:cNvPr>
            <p:cNvGrpSpPr/>
            <p:nvPr/>
          </p:nvGrpSpPr>
          <p:grpSpPr>
            <a:xfrm>
              <a:off x="2202369" y="5292544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36" name="Rectangle 34">
                <a:extLst>
                  <a:ext uri="{FF2B5EF4-FFF2-40B4-BE49-F238E27FC236}">
                    <a16:creationId xmlns:a16="http://schemas.microsoft.com/office/drawing/2014/main" id="{2BFC5F4E-9C0C-4FF0-8388-B1D17E3D4639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7" name="Rectangle 35">
                <a:extLst>
                  <a:ext uri="{FF2B5EF4-FFF2-40B4-BE49-F238E27FC236}">
                    <a16:creationId xmlns:a16="http://schemas.microsoft.com/office/drawing/2014/main" id="{ED6E1E76-4B3E-4E6A-AB0D-D4BFBCE011DF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8" name="Rectangle 36">
                <a:extLst>
                  <a:ext uri="{FF2B5EF4-FFF2-40B4-BE49-F238E27FC236}">
                    <a16:creationId xmlns:a16="http://schemas.microsoft.com/office/drawing/2014/main" id="{666F3F6A-7AD6-409D-9E86-AD74F4FDFDC4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head</a:t>
                </a:r>
                <a:endParaRPr lang="ko-KR" altLang="en-US" sz="1100" b="1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39" name="Straight Arrow Connector 37">
              <a:extLst>
                <a:ext uri="{FF2B5EF4-FFF2-40B4-BE49-F238E27FC236}">
                  <a16:creationId xmlns:a16="http://schemas.microsoft.com/office/drawing/2014/main" id="{E260C526-BC67-445A-A29B-7C38650BEF3D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2994457" y="5580576"/>
              <a:ext cx="43204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9D7ADC1F-F020-44CF-AC36-7B9D92B413E0}"/>
                </a:ext>
              </a:extLst>
            </p:cNvPr>
            <p:cNvGrpSpPr/>
            <p:nvPr/>
          </p:nvGrpSpPr>
          <p:grpSpPr>
            <a:xfrm>
              <a:off x="5303912" y="4290506"/>
              <a:ext cx="792088" cy="576064"/>
              <a:chOff x="1259632" y="3933056"/>
              <a:chExt cx="1368152" cy="576064"/>
            </a:xfrm>
            <a:noFill/>
          </p:grpSpPr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5ADCCB1B-F8B9-4890-ABA2-CA624FC9E0FD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36815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C2CCB23F-AEC1-47CD-BF97-6E01E07F8358}"/>
                  </a:ext>
                </a:extLst>
              </p:cNvPr>
              <p:cNvSpPr/>
              <p:nvPr/>
            </p:nvSpPr>
            <p:spPr>
              <a:xfrm>
                <a:off x="2267744" y="3933056"/>
                <a:ext cx="360040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439A3324-370F-406C-882C-B5DB6F492B05}"/>
                  </a:ext>
                </a:extLst>
              </p:cNvPr>
              <p:cNvSpPr/>
              <p:nvPr/>
            </p:nvSpPr>
            <p:spPr>
              <a:xfrm>
                <a:off x="1259632" y="3933056"/>
                <a:ext cx="1008112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‘c’</a:t>
                </a:r>
                <a:endParaRPr lang="ko-KR" altLang="en-US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44" name="Straight Arrow Connector 42">
              <a:extLst>
                <a:ext uri="{FF2B5EF4-FFF2-40B4-BE49-F238E27FC236}">
                  <a16:creationId xmlns:a16="http://schemas.microsoft.com/office/drawing/2014/main" id="{E6957FA2-7781-4EB9-9E17-616D6A96972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342978" y="4866570"/>
              <a:ext cx="0" cy="44296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7">
              <a:extLst>
                <a:ext uri="{FF2B5EF4-FFF2-40B4-BE49-F238E27FC236}">
                  <a16:creationId xmlns:a16="http://schemas.microsoft.com/office/drawing/2014/main" id="{5F9609EB-9E9C-4E95-83CC-0BA93F2307A6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5991778" y="4866570"/>
              <a:ext cx="0" cy="44296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289D23-13B2-46D2-A987-339E5F61049A}"/>
                </a:ext>
              </a:extLst>
            </p:cNvPr>
            <p:cNvSpPr txBox="1"/>
            <p:nvPr/>
          </p:nvSpPr>
          <p:spPr>
            <a:xfrm>
              <a:off x="5161045" y="3913333"/>
              <a:ext cx="107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Node</a:t>
              </a:r>
              <a:r>
                <a:rPr lang="en-US" altLang="ko-KR" sz="1600" b="1" baseline="-25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new</a:t>
              </a:r>
              <a:endParaRPr lang="ko-KR" altLang="en-US" sz="16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23FD3E-BBF8-4488-9A50-48E5023D7BFD}"/>
                </a:ext>
              </a:extLst>
            </p:cNvPr>
            <p:cNvSpPr txBox="1"/>
            <p:nvPr/>
          </p:nvSpPr>
          <p:spPr>
            <a:xfrm>
              <a:off x="4512245" y="5885595"/>
              <a:ext cx="107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Node</a:t>
              </a:r>
              <a:r>
                <a:rPr lang="en-US" altLang="ko-KR" sz="1600" b="1" baseline="-25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prev</a:t>
              </a:r>
              <a:endParaRPr lang="ko-KR" altLang="en-US" sz="16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1C4E0F-A83F-498F-9637-6B00AF1CD89D}"/>
                </a:ext>
              </a:extLst>
            </p:cNvPr>
            <p:cNvSpPr txBox="1"/>
            <p:nvPr/>
          </p:nvSpPr>
          <p:spPr>
            <a:xfrm>
              <a:off x="5778649" y="5885595"/>
              <a:ext cx="107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Node</a:t>
              </a:r>
              <a:r>
                <a:rPr lang="en-US" altLang="ko-KR" sz="1600" b="1" baseline="-25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next</a:t>
              </a:r>
              <a:endParaRPr lang="ko-KR" altLang="en-US" sz="16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9" name="Rectangular Callout 56">
              <a:extLst>
                <a:ext uri="{FF2B5EF4-FFF2-40B4-BE49-F238E27FC236}">
                  <a16:creationId xmlns:a16="http://schemas.microsoft.com/office/drawing/2014/main" id="{E2DDEE1E-FDF6-469C-B7B1-1E7BEF4DC66F}"/>
                </a:ext>
              </a:extLst>
            </p:cNvPr>
            <p:cNvSpPr/>
            <p:nvPr/>
          </p:nvSpPr>
          <p:spPr>
            <a:xfrm>
              <a:off x="8749891" y="4656340"/>
              <a:ext cx="2228625" cy="519261"/>
            </a:xfrm>
            <a:prstGeom prst="wedgeRectCallout">
              <a:avLst>
                <a:gd name="adj1" fmla="val -143066"/>
                <a:gd name="adj2" fmla="val 689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(1) Store this node</a:t>
              </a:r>
              <a:endPara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0" name="Rectangular Callout 57">
              <a:extLst>
                <a:ext uri="{FF2B5EF4-FFF2-40B4-BE49-F238E27FC236}">
                  <a16:creationId xmlns:a16="http://schemas.microsoft.com/office/drawing/2014/main" id="{2D6B01B2-0486-4DFE-A26B-4EC0C4980EA5}"/>
                </a:ext>
              </a:extLst>
            </p:cNvPr>
            <p:cNvSpPr/>
            <p:nvPr/>
          </p:nvSpPr>
          <p:spPr>
            <a:xfrm>
              <a:off x="1213484" y="4545458"/>
              <a:ext cx="2609065" cy="493156"/>
            </a:xfrm>
            <a:prstGeom prst="wedgeRectCallout">
              <a:avLst>
                <a:gd name="adj1" fmla="val 100620"/>
                <a:gd name="adj2" fmla="val 697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(2) Update this reference</a:t>
              </a:r>
              <a:endPara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" name="Rectangular Callout 58">
              <a:extLst>
                <a:ext uri="{FF2B5EF4-FFF2-40B4-BE49-F238E27FC236}">
                  <a16:creationId xmlns:a16="http://schemas.microsoft.com/office/drawing/2014/main" id="{82E60A39-4260-442B-B731-1E302A008ACF}"/>
                </a:ext>
              </a:extLst>
            </p:cNvPr>
            <p:cNvSpPr/>
            <p:nvPr/>
          </p:nvSpPr>
          <p:spPr>
            <a:xfrm>
              <a:off x="6279081" y="4426094"/>
              <a:ext cx="2308305" cy="442961"/>
            </a:xfrm>
            <a:prstGeom prst="wedgeRectCallout">
              <a:avLst>
                <a:gd name="adj1" fmla="val -58496"/>
                <a:gd name="adj2" fmla="val 9867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(3) Add this reference</a:t>
              </a:r>
              <a:endPara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2" name="Rectangular Callout 55">
              <a:extLst>
                <a:ext uri="{FF2B5EF4-FFF2-40B4-BE49-F238E27FC236}">
                  <a16:creationId xmlns:a16="http://schemas.microsoft.com/office/drawing/2014/main" id="{9F215C80-9439-4502-9A0C-4C3B73E31C2A}"/>
                </a:ext>
              </a:extLst>
            </p:cNvPr>
            <p:cNvSpPr/>
            <p:nvPr/>
          </p:nvSpPr>
          <p:spPr>
            <a:xfrm>
              <a:off x="1455487" y="6084633"/>
              <a:ext cx="2809846" cy="576063"/>
            </a:xfrm>
            <a:prstGeom prst="wedgeRectCallout">
              <a:avLst>
                <a:gd name="adj1" fmla="val 102638"/>
                <a:gd name="adj2" fmla="val -11437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Over-written with a new reference to the new node</a:t>
              </a:r>
              <a:endPara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id="{8BDE00F5-1411-4B96-88F1-7BAF4E544A41}"/>
              </a:ext>
            </a:extLst>
          </p:cNvPr>
          <p:cNvSpPr/>
          <p:nvPr/>
        </p:nvSpPr>
        <p:spPr>
          <a:xfrm>
            <a:off x="9750668" y="144018"/>
            <a:ext cx="2376711" cy="922438"/>
          </a:xfrm>
          <a:prstGeom prst="wedgeRoundRectCallout">
            <a:avLst>
              <a:gd name="adj1" fmla="val -53229"/>
              <a:gd name="adj2" fmla="val 6672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the moment that you see the power of a linked list.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C40D3-0933-45F2-93AD-E1314269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Procedure in Singly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3FD19-7A72-4150-9413-574DB615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11416000" cy="4967448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ko-KR" dirty="0"/>
              <a:t>This time, you need only three operations. (Last time needed N-1 retrievals.)</a:t>
            </a:r>
          </a:p>
          <a:p>
            <a:pPr lvl="1"/>
            <a:r>
              <a:rPr lang="en-US" altLang="ko-KR" dirty="0"/>
              <a:t>With an assumption that you have a reference to the node,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/>
              <a:t> that you want to remove the node next.</a:t>
            </a:r>
          </a:p>
          <a:p>
            <a:pPr marL="711450" lvl="1" indent="-457200">
              <a:buFont typeface="+mj-lt"/>
              <a:buAutoNum type="arabicParenR"/>
            </a:pPr>
            <a:r>
              <a:rPr lang="en-US" altLang="ko-KR" dirty="0"/>
              <a:t>First, you retrieve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next</a:t>
            </a:r>
            <a:r>
              <a:rPr lang="en-US" altLang="ko-KR" dirty="0"/>
              <a:t> that is two steps next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baseline="-25000" dirty="0"/>
              <a:t>.</a:t>
            </a:r>
          </a:p>
          <a:p>
            <a:pPr marL="711450" lvl="1" indent="-457200">
              <a:buFont typeface="+mj-lt"/>
              <a:buAutoNum type="arabicParenR"/>
            </a:pPr>
            <a:r>
              <a:rPr lang="en-US" altLang="ko-KR" dirty="0"/>
              <a:t>Second, you change a reference from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prev</a:t>
            </a:r>
            <a:r>
              <a:rPr lang="en-US" altLang="ko-KR" dirty="0" err="1"/>
              <a:t>’s</a:t>
            </a:r>
            <a:r>
              <a:rPr lang="en-US" altLang="ko-KR" dirty="0"/>
              <a:t> </a:t>
            </a:r>
            <a:r>
              <a:rPr lang="en-US" altLang="ko-KR" dirty="0" err="1"/>
              <a:t>nodeNext</a:t>
            </a:r>
            <a:r>
              <a:rPr lang="en-US" altLang="ko-KR" dirty="0"/>
              <a:t> to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next</a:t>
            </a:r>
            <a:r>
              <a:rPr lang="en-US" altLang="ko-KR" baseline="-25000" dirty="0"/>
              <a:t>.</a:t>
            </a:r>
          </a:p>
          <a:p>
            <a:r>
              <a:rPr lang="en-US" altLang="ko-KR" dirty="0"/>
              <a:t>The node will be removed because there is no reference to </a:t>
            </a:r>
            <a:r>
              <a:rPr lang="en-US" altLang="ko-KR" dirty="0" err="1"/>
              <a:t>Node</a:t>
            </a:r>
            <a:r>
              <a:rPr lang="en-US" altLang="ko-KR" baseline="-25000" dirty="0" err="1"/>
              <a:t>remove</a:t>
            </a:r>
            <a:r>
              <a:rPr lang="en-US" altLang="ko-KR" baseline="-250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2A4880-EE23-475E-A025-F2691DD5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F9660-03A1-4069-BDB5-C58E5662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EB49CE0-DD02-4BEF-A376-7BE1572FC969}"/>
              </a:ext>
            </a:extLst>
          </p:cNvPr>
          <p:cNvSpPr/>
          <p:nvPr/>
        </p:nvSpPr>
        <p:spPr>
          <a:xfrm>
            <a:off x="9996711" y="87186"/>
            <a:ext cx="2117558" cy="1174122"/>
          </a:xfrm>
          <a:prstGeom prst="wedgeRoundRectCallout">
            <a:avLst>
              <a:gd name="adj1" fmla="val -57954"/>
              <a:gd name="adj2" fmla="val 4063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the another moment that you see the power of a linked list.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71">
            <a:extLst>
              <a:ext uri="{FF2B5EF4-FFF2-40B4-BE49-F238E27FC236}">
                <a16:creationId xmlns:a16="http://schemas.microsoft.com/office/drawing/2014/main" id="{0DD91B98-8AC0-4FDE-AAA8-4469EF7BCF67}"/>
              </a:ext>
            </a:extLst>
          </p:cNvPr>
          <p:cNvSpPr/>
          <p:nvPr/>
        </p:nvSpPr>
        <p:spPr>
          <a:xfrm>
            <a:off x="1927739" y="5538404"/>
            <a:ext cx="2868754" cy="900100"/>
          </a:xfrm>
          <a:prstGeom prst="wedgeRectCallout">
            <a:avLst>
              <a:gd name="adj1" fmla="val 100843"/>
              <a:gd name="adj2" fmla="val -1021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Over-written with a new reference to the next node of the removed one</a:t>
            </a:r>
            <a:endParaRPr lang="ko-KR" alt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53C856F7-92AC-4BAA-A929-EAEE29521C3A}"/>
              </a:ext>
            </a:extLst>
          </p:cNvPr>
          <p:cNvGrpSpPr/>
          <p:nvPr/>
        </p:nvGrpSpPr>
        <p:grpSpPr>
          <a:xfrm>
            <a:off x="3085830" y="4777674"/>
            <a:ext cx="792088" cy="576064"/>
            <a:chOff x="1259632" y="3933056"/>
            <a:chExt cx="1368152" cy="576064"/>
          </a:xfrm>
          <a:noFill/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D4931AD3-86D7-4D11-AEBF-7D6BA45FE27A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DF758C8-1962-4F71-8DCC-2D1593E4393B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785672DD-77D8-428C-BE56-70030093DF3F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‘a’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371E4593-C877-4553-A666-E49E26B249C3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3877918" y="5065706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9">
            <a:extLst>
              <a:ext uri="{FF2B5EF4-FFF2-40B4-BE49-F238E27FC236}">
                <a16:creationId xmlns:a16="http://schemas.microsoft.com/office/drawing/2014/main" id="{57CBE53D-9E03-4163-9906-3B3E60F1519C}"/>
              </a:ext>
            </a:extLst>
          </p:cNvPr>
          <p:cNvGrpSpPr/>
          <p:nvPr/>
        </p:nvGrpSpPr>
        <p:grpSpPr>
          <a:xfrm>
            <a:off x="4165950" y="4777674"/>
            <a:ext cx="792088" cy="576064"/>
            <a:chOff x="1259632" y="3933056"/>
            <a:chExt cx="1368152" cy="576064"/>
          </a:xfrm>
          <a:noFill/>
        </p:grpSpPr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07B84C99-24AF-4361-994A-384B2E93E751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E3E9E56-E6AF-48F2-8EA5-23628AF2725A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AD94A3FB-1C2D-42F0-B0DC-856769EB1A29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‘b’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E86487EC-1A8C-4C15-9497-003F0C36F630}"/>
              </a:ext>
            </a:extLst>
          </p:cNvPr>
          <p:cNvGrpSpPr/>
          <p:nvPr/>
        </p:nvGrpSpPr>
        <p:grpSpPr>
          <a:xfrm>
            <a:off x="6392235" y="4777674"/>
            <a:ext cx="792088" cy="576064"/>
            <a:chOff x="1259632" y="3933056"/>
            <a:chExt cx="1368152" cy="576064"/>
          </a:xfrm>
          <a:noFill/>
        </p:grpSpPr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549C8AB7-0513-4017-93CE-3F143A58A1B0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C1FB7325-5BFA-4F8B-89C1-98C04DDC27AA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8C4CC011-B06B-4849-BC78-357F94888575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‘d’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57EF8F11-2E6E-4B37-8C1B-7386735CBE7C}"/>
              </a:ext>
            </a:extLst>
          </p:cNvPr>
          <p:cNvGrpSpPr/>
          <p:nvPr/>
        </p:nvGrpSpPr>
        <p:grpSpPr>
          <a:xfrm>
            <a:off x="7478318" y="4777674"/>
            <a:ext cx="792088" cy="576064"/>
            <a:chOff x="1259632" y="3933056"/>
            <a:chExt cx="1368152" cy="576064"/>
          </a:xfrm>
          <a:noFill/>
        </p:grpSpPr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F8AD8D0-FA0E-4070-B2D2-AB9CB9F2DEC3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B912AE16-C44B-4A73-B1C9-E926C9F58FCD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ECC724D2-A21B-4B9A-A70F-92E222F089D6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‘e’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5" name="Straight Arrow Connector 22">
            <a:extLst>
              <a:ext uri="{FF2B5EF4-FFF2-40B4-BE49-F238E27FC236}">
                <a16:creationId xmlns:a16="http://schemas.microsoft.com/office/drawing/2014/main" id="{14F6B629-0A41-440A-894A-8606CF54EF25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>
            <a:off x="8270406" y="5065706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3">
            <a:extLst>
              <a:ext uri="{FF2B5EF4-FFF2-40B4-BE49-F238E27FC236}">
                <a16:creationId xmlns:a16="http://schemas.microsoft.com/office/drawing/2014/main" id="{2F7CCC47-BE63-4492-AD64-936868402EAE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7184324" y="5065706"/>
            <a:ext cx="29399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4">
            <a:extLst>
              <a:ext uri="{FF2B5EF4-FFF2-40B4-BE49-F238E27FC236}">
                <a16:creationId xmlns:a16="http://schemas.microsoft.com/office/drawing/2014/main" id="{276C7E0A-AEAB-491C-962E-E16E81D4E477}"/>
              </a:ext>
            </a:extLst>
          </p:cNvPr>
          <p:cNvGrpSpPr/>
          <p:nvPr/>
        </p:nvGrpSpPr>
        <p:grpSpPr>
          <a:xfrm>
            <a:off x="8558438" y="4777674"/>
            <a:ext cx="792088" cy="576064"/>
            <a:chOff x="1259632" y="3933056"/>
            <a:chExt cx="1368152" cy="576064"/>
          </a:xfrm>
          <a:noFill/>
        </p:grpSpPr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86F04889-59C4-4048-A8FB-1F3165832783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1027A832-C81D-4492-B742-88516BC3F73B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DC56413A-7AC5-44DB-AD04-5BA4028DCBFE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‘f’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31" name="Straight Arrow Connector 28">
            <a:extLst>
              <a:ext uri="{FF2B5EF4-FFF2-40B4-BE49-F238E27FC236}">
                <a16:creationId xmlns:a16="http://schemas.microsoft.com/office/drawing/2014/main" id="{278BF75C-2ECF-42BE-9846-1ECDE0C4B1D1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9350526" y="5065706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29">
            <a:extLst>
              <a:ext uri="{FF2B5EF4-FFF2-40B4-BE49-F238E27FC236}">
                <a16:creationId xmlns:a16="http://schemas.microsoft.com/office/drawing/2014/main" id="{54D7E7AE-CBFA-47F8-935C-7CF454B44019}"/>
              </a:ext>
            </a:extLst>
          </p:cNvPr>
          <p:cNvGrpSpPr/>
          <p:nvPr/>
        </p:nvGrpSpPr>
        <p:grpSpPr>
          <a:xfrm>
            <a:off x="9638558" y="4777674"/>
            <a:ext cx="792088" cy="576064"/>
            <a:chOff x="1259632" y="3933056"/>
            <a:chExt cx="1368152" cy="576064"/>
          </a:xfrm>
          <a:noFill/>
        </p:grpSpPr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67A46FAC-1518-4A3C-B257-B18C1AABFBF0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E16F050D-A9B3-4392-BC59-C6E68FF57BD8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6393F507-069C-41A6-BD2F-DF8B3D7B3AC4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tail</a:t>
              </a:r>
              <a:endParaRPr lang="ko-KR" altLang="en-US" sz="11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3EEFDF10-2931-416C-8FD0-199F2FD5317E}"/>
              </a:ext>
            </a:extLst>
          </p:cNvPr>
          <p:cNvGrpSpPr/>
          <p:nvPr/>
        </p:nvGrpSpPr>
        <p:grpSpPr>
          <a:xfrm>
            <a:off x="2005710" y="4760687"/>
            <a:ext cx="792088" cy="576064"/>
            <a:chOff x="1259632" y="3933056"/>
            <a:chExt cx="1368152" cy="576064"/>
          </a:xfrm>
          <a:noFill/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2D1BD214-998C-4A09-A443-DD9635DD8680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86E21161-66E0-4942-B7F6-60D8AC772708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B01EE4B4-B4BE-4E87-8FA0-16DCF7031C9F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head</a:t>
              </a:r>
              <a:endParaRPr lang="ko-KR" altLang="en-US" sz="11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40" name="Straight Arrow Connector 37">
            <a:extLst>
              <a:ext uri="{FF2B5EF4-FFF2-40B4-BE49-F238E27FC236}">
                <a16:creationId xmlns:a16="http://schemas.microsoft.com/office/drawing/2014/main" id="{8B631800-1718-4AF4-82E8-AE655A262E68}"/>
              </a:ext>
            </a:extLst>
          </p:cNvPr>
          <p:cNvCxnSpPr>
            <a:stCxn id="38" idx="3"/>
            <a:endCxn id="11" idx="1"/>
          </p:cNvCxnSpPr>
          <p:nvPr/>
        </p:nvCxnSpPr>
        <p:spPr>
          <a:xfrm>
            <a:off x="2797798" y="5048720"/>
            <a:ext cx="288032" cy="169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8">
            <a:extLst>
              <a:ext uri="{FF2B5EF4-FFF2-40B4-BE49-F238E27FC236}">
                <a16:creationId xmlns:a16="http://schemas.microsoft.com/office/drawing/2014/main" id="{65466B43-D8AE-4F70-9601-0BE38C02DAD1}"/>
              </a:ext>
            </a:extLst>
          </p:cNvPr>
          <p:cNvGrpSpPr/>
          <p:nvPr/>
        </p:nvGrpSpPr>
        <p:grpSpPr>
          <a:xfrm>
            <a:off x="5246070" y="4777674"/>
            <a:ext cx="792088" cy="576064"/>
            <a:chOff x="1259632" y="3933056"/>
            <a:chExt cx="1368152" cy="576064"/>
          </a:xfrm>
          <a:noFill/>
        </p:grpSpPr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4374499A-03F2-4F3A-9277-F91EB3F14E5B}"/>
                </a:ext>
              </a:extLst>
            </p:cNvPr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EFEC0339-AD2C-4228-82E8-9D419FF99D11}"/>
                </a:ext>
              </a:extLst>
            </p:cNvPr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75100BC9-B16E-409C-8C08-FD1DEEC49FF1}"/>
                </a:ext>
              </a:extLst>
            </p:cNvPr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‘c’</a:t>
              </a:r>
              <a:endParaRPr lang="ko-KR" altLang="en-US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45" name="Straight Arrow Connector 59">
            <a:extLst>
              <a:ext uri="{FF2B5EF4-FFF2-40B4-BE49-F238E27FC236}">
                <a16:creationId xmlns:a16="http://schemas.microsoft.com/office/drawing/2014/main" id="{16ECE30D-C871-42E2-8756-473508DD9A1C}"/>
              </a:ext>
            </a:extLst>
          </p:cNvPr>
          <p:cNvCxnSpPr>
            <a:stCxn id="15" idx="3"/>
            <a:endCxn id="42" idx="1"/>
          </p:cNvCxnSpPr>
          <p:nvPr/>
        </p:nvCxnSpPr>
        <p:spPr>
          <a:xfrm>
            <a:off x="4958038" y="5065706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0">
            <a:extLst>
              <a:ext uri="{FF2B5EF4-FFF2-40B4-BE49-F238E27FC236}">
                <a16:creationId xmlns:a16="http://schemas.microsoft.com/office/drawing/2014/main" id="{13FEC703-FFE8-4323-9B1A-85387CD5828A}"/>
              </a:ext>
            </a:extLst>
          </p:cNvPr>
          <p:cNvCxnSpPr>
            <a:stCxn id="43" idx="3"/>
            <a:endCxn id="18" idx="1"/>
          </p:cNvCxnSpPr>
          <p:nvPr/>
        </p:nvCxnSpPr>
        <p:spPr>
          <a:xfrm>
            <a:off x="6038159" y="5065706"/>
            <a:ext cx="354077" cy="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EE8A0-4FDE-41DC-B24C-029C5547393B}"/>
              </a:ext>
            </a:extLst>
          </p:cNvPr>
          <p:cNvSpPr txBox="1"/>
          <p:nvPr/>
        </p:nvSpPr>
        <p:spPr>
          <a:xfrm>
            <a:off x="6181504" y="5353738"/>
            <a:ext cx="129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Node</a:t>
            </a:r>
            <a:r>
              <a:rPr lang="en-US" altLang="ko-KR" sz="1600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remove</a:t>
            </a:r>
            <a:endParaRPr lang="ko-KR" altLang="en-US" sz="1600" b="1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BE651A-81E0-46A7-BD73-27E0E47B7F0C}"/>
              </a:ext>
            </a:extLst>
          </p:cNvPr>
          <p:cNvSpPr txBox="1"/>
          <p:nvPr/>
        </p:nvSpPr>
        <p:spPr>
          <a:xfrm>
            <a:off x="5103681" y="5353738"/>
            <a:ext cx="1077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Node</a:t>
            </a:r>
            <a:r>
              <a:rPr lang="en-US" altLang="ko-KR" sz="1600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prev</a:t>
            </a:r>
            <a:endParaRPr lang="ko-KR" altLang="en-US" sz="1600" b="1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84B4D1-32BD-408D-938E-F36DDBAF925F}"/>
              </a:ext>
            </a:extLst>
          </p:cNvPr>
          <p:cNvSpPr txBox="1"/>
          <p:nvPr/>
        </p:nvSpPr>
        <p:spPr>
          <a:xfrm>
            <a:off x="7386098" y="5353738"/>
            <a:ext cx="1077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Node</a:t>
            </a:r>
            <a:r>
              <a:rPr lang="en-US" altLang="ko-KR" sz="1600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endParaRPr lang="ko-KR" altLang="en-US" sz="1600" b="1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0" name="Elbow Connector 68">
            <a:extLst>
              <a:ext uri="{FF2B5EF4-FFF2-40B4-BE49-F238E27FC236}">
                <a16:creationId xmlns:a16="http://schemas.microsoft.com/office/drawing/2014/main" id="{00333161-7F91-4602-8156-3AFEE891FACA}"/>
              </a:ext>
            </a:extLst>
          </p:cNvPr>
          <p:cNvCxnSpPr>
            <a:stCxn id="43" idx="0"/>
            <a:endCxn id="24" idx="0"/>
          </p:cNvCxnSpPr>
          <p:nvPr/>
        </p:nvCxnSpPr>
        <p:spPr>
          <a:xfrm rot="5400000" flipH="1" flipV="1">
            <a:off x="6852038" y="3859572"/>
            <a:ext cx="12700" cy="1836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73">
            <a:extLst>
              <a:ext uri="{FF2B5EF4-FFF2-40B4-BE49-F238E27FC236}">
                <a16:creationId xmlns:a16="http://schemas.microsoft.com/office/drawing/2014/main" id="{395A89CB-43F8-430F-9E4A-3210CB448383}"/>
              </a:ext>
            </a:extLst>
          </p:cNvPr>
          <p:cNvSpPr/>
          <p:nvPr/>
        </p:nvSpPr>
        <p:spPr>
          <a:xfrm>
            <a:off x="4130423" y="3644564"/>
            <a:ext cx="1512168" cy="741815"/>
          </a:xfrm>
          <a:prstGeom prst="wedgeRectCallout">
            <a:avLst>
              <a:gd name="adj1" fmla="val 75227"/>
              <a:gd name="adj2" fmla="val 747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(2) Update this reference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Rectangular Callout 74">
            <a:extLst>
              <a:ext uri="{FF2B5EF4-FFF2-40B4-BE49-F238E27FC236}">
                <a16:creationId xmlns:a16="http://schemas.microsoft.com/office/drawing/2014/main" id="{8670BCA4-F7D9-4CAD-9996-A2F3798C4EBA}"/>
              </a:ext>
            </a:extLst>
          </p:cNvPr>
          <p:cNvSpPr/>
          <p:nvPr/>
        </p:nvSpPr>
        <p:spPr>
          <a:xfrm>
            <a:off x="6908497" y="3644564"/>
            <a:ext cx="1512168" cy="741815"/>
          </a:xfrm>
          <a:prstGeom prst="wedgeRectCallout">
            <a:avLst>
              <a:gd name="adj1" fmla="val 22929"/>
              <a:gd name="adj2" fmla="val 9929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(1) Retrieve this node that is two step next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D7AC-7C88-407F-A126-07528684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4CC83-1EBE-4324-8C80-7707FE26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2"/>
            <a:ext cx="7249505" cy="5194385"/>
          </a:xfrm>
        </p:spPr>
        <p:txBody>
          <a:bodyPr>
            <a:normAutofit/>
          </a:bodyPr>
          <a:lstStyle/>
          <a:p>
            <a:r>
              <a:rPr lang="en-US" altLang="ko-KR" dirty="0"/>
              <a:t>Stacks are linear like linked lists.</a:t>
            </a:r>
          </a:p>
          <a:p>
            <a:pPr lvl="1"/>
            <a:r>
              <a:rPr lang="en-US" altLang="ko-KR" dirty="0"/>
              <a:t>A variation of a singly linked list.</a:t>
            </a:r>
          </a:p>
          <a:p>
            <a:r>
              <a:rPr lang="en-US" altLang="ko-KR" dirty="0"/>
              <a:t>Difference</a:t>
            </a:r>
          </a:p>
          <a:p>
            <a:pPr lvl="1"/>
            <a:r>
              <a:rPr lang="en-US" altLang="ko-KR" sz="2600" dirty="0"/>
              <a:t>Voluntarily giving up an access to the middle in the linked list</a:t>
            </a:r>
          </a:p>
          <a:p>
            <a:pPr lvl="2"/>
            <a:r>
              <a:rPr lang="en-US" altLang="ko-KR" sz="2400" dirty="0"/>
              <a:t>Only accesses to the first instance in the list.</a:t>
            </a:r>
          </a:p>
          <a:p>
            <a:pPr lvl="1"/>
            <a:r>
              <a:rPr lang="en-US" altLang="ko-KR" sz="2600" dirty="0"/>
              <a:t>The first instance in the list                                                     = The top instance in the stack</a:t>
            </a:r>
          </a:p>
          <a:p>
            <a:r>
              <a:rPr lang="en-US" altLang="ko-KR" dirty="0"/>
              <a:t>An item is inserted or removed from the stack from one end called the “top” of the stack.</a:t>
            </a:r>
          </a:p>
          <a:p>
            <a:r>
              <a:rPr lang="en-US" altLang="ko-KR" dirty="0"/>
              <a:t>This mechanism is called Last-In-First-Out (LIFO).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DEC6C-E8B8-417F-93A3-0C0C09F4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E19BD-069D-4DA0-8BF0-61492364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CBC397-45D3-4B6D-A0EE-FE9C68A4C336}"/>
              </a:ext>
            </a:extLst>
          </p:cNvPr>
          <p:cNvGrpSpPr/>
          <p:nvPr/>
        </p:nvGrpSpPr>
        <p:grpSpPr>
          <a:xfrm>
            <a:off x="8028250" y="193293"/>
            <a:ext cx="3744415" cy="5976664"/>
            <a:chOff x="7793964" y="453942"/>
            <a:chExt cx="3744415" cy="5976664"/>
          </a:xfrm>
        </p:grpSpPr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3AD818EF-5709-4700-8FFA-84C64C6E82BA}"/>
                </a:ext>
              </a:extLst>
            </p:cNvPr>
            <p:cNvGrpSpPr/>
            <p:nvPr/>
          </p:nvGrpSpPr>
          <p:grpSpPr>
            <a:xfrm>
              <a:off x="9234123" y="1462054"/>
              <a:ext cx="2304256" cy="576064"/>
              <a:chOff x="6084168" y="1772816"/>
              <a:chExt cx="2304256" cy="576064"/>
            </a:xfrm>
            <a:noFill/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56302C25-DBDD-4E5C-BB57-0889ADF50201}"/>
                  </a:ext>
                </a:extLst>
              </p:cNvPr>
              <p:cNvSpPr/>
              <p:nvPr/>
            </p:nvSpPr>
            <p:spPr>
              <a:xfrm>
                <a:off x="6084168" y="1772816"/>
                <a:ext cx="2304256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Cargo Object 1</a:t>
                </a: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ABD380AF-04CD-4BBD-B78D-6E191C326048}"/>
                  </a:ext>
                </a:extLst>
              </p:cNvPr>
              <p:cNvSpPr/>
              <p:nvPr/>
            </p:nvSpPr>
            <p:spPr>
              <a:xfrm>
                <a:off x="6084168" y="2240868"/>
                <a:ext cx="2304256" cy="10801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58072004-ABE5-4F7D-9141-54B32D8CA9D5}"/>
                </a:ext>
              </a:extLst>
            </p:cNvPr>
            <p:cNvGrpSpPr/>
            <p:nvPr/>
          </p:nvGrpSpPr>
          <p:grpSpPr>
            <a:xfrm>
              <a:off x="9226350" y="2398158"/>
              <a:ext cx="2304256" cy="576064"/>
              <a:chOff x="6084168" y="1772816"/>
              <a:chExt cx="2304256" cy="576064"/>
            </a:xfrm>
            <a:noFill/>
          </p:grpSpPr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9262CE5-D665-4094-A584-64891166AAA3}"/>
                  </a:ext>
                </a:extLst>
              </p:cNvPr>
              <p:cNvSpPr/>
              <p:nvPr/>
            </p:nvSpPr>
            <p:spPr>
              <a:xfrm>
                <a:off x="6084168" y="1772816"/>
                <a:ext cx="2304256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Cargo Object 2</a:t>
                </a: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95C4A53C-6BCD-459D-9A50-10FBD0B089C8}"/>
                  </a:ext>
                </a:extLst>
              </p:cNvPr>
              <p:cNvSpPr/>
              <p:nvPr/>
            </p:nvSpPr>
            <p:spPr>
              <a:xfrm>
                <a:off x="6084168" y="2240868"/>
                <a:ext cx="2304256" cy="10801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FFE62627-659F-40CE-9DBF-CCC00AB74DDF}"/>
                </a:ext>
              </a:extLst>
            </p:cNvPr>
            <p:cNvGrpSpPr/>
            <p:nvPr/>
          </p:nvGrpSpPr>
          <p:grpSpPr>
            <a:xfrm>
              <a:off x="9234123" y="3262254"/>
              <a:ext cx="2304256" cy="576064"/>
              <a:chOff x="6084168" y="1772816"/>
              <a:chExt cx="2304256" cy="576064"/>
            </a:xfrm>
            <a:noFill/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F45EDF1-4094-4C30-9959-D025BC31D833}"/>
                  </a:ext>
                </a:extLst>
              </p:cNvPr>
              <p:cNvSpPr/>
              <p:nvPr/>
            </p:nvSpPr>
            <p:spPr>
              <a:xfrm>
                <a:off x="6084168" y="1772816"/>
                <a:ext cx="2304256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Cargo Object 3</a:t>
                </a: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4A719096-0E18-45C7-B07C-DE06EA6CE624}"/>
                  </a:ext>
                </a:extLst>
              </p:cNvPr>
              <p:cNvSpPr/>
              <p:nvPr/>
            </p:nvSpPr>
            <p:spPr>
              <a:xfrm>
                <a:off x="6084168" y="2240868"/>
                <a:ext cx="2304256" cy="10801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45904353-4647-4E41-A247-B8FB7706D55C}"/>
                </a:ext>
              </a:extLst>
            </p:cNvPr>
            <p:cNvGrpSpPr/>
            <p:nvPr/>
          </p:nvGrpSpPr>
          <p:grpSpPr>
            <a:xfrm>
              <a:off x="9234123" y="4126350"/>
              <a:ext cx="2304256" cy="576064"/>
              <a:chOff x="6084168" y="1772816"/>
              <a:chExt cx="2304256" cy="576064"/>
            </a:xfrm>
            <a:noFill/>
          </p:grpSpPr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D9B7C499-4A83-4589-8691-5F01BBE9BCD5}"/>
                  </a:ext>
                </a:extLst>
              </p:cNvPr>
              <p:cNvSpPr/>
              <p:nvPr/>
            </p:nvSpPr>
            <p:spPr>
              <a:xfrm>
                <a:off x="6084168" y="1772816"/>
                <a:ext cx="2304256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Cargo Object 4</a:t>
                </a: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9C7082A2-7E93-4987-B180-C62FCBA5C6F3}"/>
                  </a:ext>
                </a:extLst>
              </p:cNvPr>
              <p:cNvSpPr/>
              <p:nvPr/>
            </p:nvSpPr>
            <p:spPr>
              <a:xfrm>
                <a:off x="6084168" y="2240868"/>
                <a:ext cx="2304256" cy="10801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" name="Group 21">
              <a:extLst>
                <a:ext uri="{FF2B5EF4-FFF2-40B4-BE49-F238E27FC236}">
                  <a16:creationId xmlns:a16="http://schemas.microsoft.com/office/drawing/2014/main" id="{E4B2A108-AB4C-4D17-B0C7-CE8AEFAD853A}"/>
                </a:ext>
              </a:extLst>
            </p:cNvPr>
            <p:cNvGrpSpPr/>
            <p:nvPr/>
          </p:nvGrpSpPr>
          <p:grpSpPr>
            <a:xfrm>
              <a:off x="9234123" y="4990446"/>
              <a:ext cx="2304256" cy="576064"/>
              <a:chOff x="6084168" y="1772816"/>
              <a:chExt cx="2304256" cy="576064"/>
            </a:xfrm>
            <a:noFill/>
          </p:grpSpPr>
          <p:sp>
            <p:nvSpPr>
              <p:cNvPr id="20" name="Rectangle 22">
                <a:extLst>
                  <a:ext uri="{FF2B5EF4-FFF2-40B4-BE49-F238E27FC236}">
                    <a16:creationId xmlns:a16="http://schemas.microsoft.com/office/drawing/2014/main" id="{7D724BFA-887F-480E-A1B4-61844D461828}"/>
                  </a:ext>
                </a:extLst>
              </p:cNvPr>
              <p:cNvSpPr/>
              <p:nvPr/>
            </p:nvSpPr>
            <p:spPr>
              <a:xfrm>
                <a:off x="6084168" y="1772816"/>
                <a:ext cx="2304256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Cargo Object 5</a:t>
                </a: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" name="Rectangle 23">
                <a:extLst>
                  <a:ext uri="{FF2B5EF4-FFF2-40B4-BE49-F238E27FC236}">
                    <a16:creationId xmlns:a16="http://schemas.microsoft.com/office/drawing/2014/main" id="{6B18F191-2681-4D71-BF86-D9A6EF747E8D}"/>
                  </a:ext>
                </a:extLst>
              </p:cNvPr>
              <p:cNvSpPr/>
              <p:nvPr/>
            </p:nvSpPr>
            <p:spPr>
              <a:xfrm>
                <a:off x="6084168" y="2240868"/>
                <a:ext cx="2304256" cy="10801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22" name="Straight Arrow Connector 25">
              <a:extLst>
                <a:ext uri="{FF2B5EF4-FFF2-40B4-BE49-F238E27FC236}">
                  <a16:creationId xmlns:a16="http://schemas.microsoft.com/office/drawing/2014/main" id="{560E5D2B-AF15-44A6-8931-DA04EF5FB17E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flipH="1">
              <a:off x="10378479" y="2038118"/>
              <a:ext cx="7773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6">
              <a:extLst>
                <a:ext uri="{FF2B5EF4-FFF2-40B4-BE49-F238E27FC236}">
                  <a16:creationId xmlns:a16="http://schemas.microsoft.com/office/drawing/2014/main" id="{783AAAC2-5B25-40F8-921C-A5A74F425165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10378479" y="2974222"/>
              <a:ext cx="7773" cy="28803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9">
              <a:extLst>
                <a:ext uri="{FF2B5EF4-FFF2-40B4-BE49-F238E27FC236}">
                  <a16:creationId xmlns:a16="http://schemas.microsoft.com/office/drawing/2014/main" id="{5766D43B-C5B4-4A20-858D-BCBA137B63D3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10386251" y="3838318"/>
              <a:ext cx="0" cy="28803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2">
              <a:extLst>
                <a:ext uri="{FF2B5EF4-FFF2-40B4-BE49-F238E27FC236}">
                  <a16:creationId xmlns:a16="http://schemas.microsoft.com/office/drawing/2014/main" id="{213309F9-EAA2-47A2-BAB8-AE5209D91FF9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10386251" y="4702414"/>
              <a:ext cx="0" cy="28803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0815B188-FB59-4CE5-A503-FBA163FD5BBE}"/>
                </a:ext>
              </a:extLst>
            </p:cNvPr>
            <p:cNvGrpSpPr/>
            <p:nvPr/>
          </p:nvGrpSpPr>
          <p:grpSpPr>
            <a:xfrm>
              <a:off x="9226350" y="5854542"/>
              <a:ext cx="2304256" cy="576064"/>
              <a:chOff x="6084168" y="1772816"/>
              <a:chExt cx="2304256" cy="576064"/>
            </a:xfrm>
            <a:noFill/>
          </p:grpSpPr>
          <p:sp>
            <p:nvSpPr>
              <p:cNvPr id="27" name="Rectangle 36">
                <a:extLst>
                  <a:ext uri="{FF2B5EF4-FFF2-40B4-BE49-F238E27FC236}">
                    <a16:creationId xmlns:a16="http://schemas.microsoft.com/office/drawing/2014/main" id="{F6305B31-19F5-480C-83C0-017E12CC5E15}"/>
                  </a:ext>
                </a:extLst>
              </p:cNvPr>
              <p:cNvSpPr/>
              <p:nvPr/>
            </p:nvSpPr>
            <p:spPr>
              <a:xfrm>
                <a:off x="6084168" y="1772816"/>
                <a:ext cx="2304256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Cargo Object 6</a:t>
                </a: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" name="Rectangle 37">
                <a:extLst>
                  <a:ext uri="{FF2B5EF4-FFF2-40B4-BE49-F238E27FC236}">
                    <a16:creationId xmlns:a16="http://schemas.microsoft.com/office/drawing/2014/main" id="{920E40A5-B86A-4620-98E8-F539C9DF5C5D}"/>
                  </a:ext>
                </a:extLst>
              </p:cNvPr>
              <p:cNvSpPr/>
              <p:nvPr/>
            </p:nvSpPr>
            <p:spPr>
              <a:xfrm>
                <a:off x="6084168" y="2240868"/>
                <a:ext cx="2304256" cy="10801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29" name="Straight Arrow Connector 38">
              <a:extLst>
                <a:ext uri="{FF2B5EF4-FFF2-40B4-BE49-F238E27FC236}">
                  <a16:creationId xmlns:a16="http://schemas.microsoft.com/office/drawing/2014/main" id="{F5264C75-9840-45F3-8DFE-42011A6FD788}"/>
                </a:ext>
              </a:extLst>
            </p:cNvPr>
            <p:cNvCxnSpPr>
              <a:stCxn id="21" idx="2"/>
              <a:endCxn id="27" idx="0"/>
            </p:cNvCxnSpPr>
            <p:nvPr/>
          </p:nvCxnSpPr>
          <p:spPr>
            <a:xfrm flipH="1">
              <a:off x="10378479" y="5566510"/>
              <a:ext cx="7773" cy="28803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rved Right Arrow 41">
              <a:extLst>
                <a:ext uri="{FF2B5EF4-FFF2-40B4-BE49-F238E27FC236}">
                  <a16:creationId xmlns:a16="http://schemas.microsoft.com/office/drawing/2014/main" id="{01685977-5D50-464F-87EF-C52B750B95C5}"/>
                </a:ext>
              </a:extLst>
            </p:cNvPr>
            <p:cNvSpPr/>
            <p:nvPr/>
          </p:nvSpPr>
          <p:spPr>
            <a:xfrm>
              <a:off x="9450147" y="453942"/>
              <a:ext cx="648072" cy="936104"/>
            </a:xfrm>
            <a:prstGeom prst="curved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" name="Curved Right Arrow 43">
              <a:extLst>
                <a:ext uri="{FF2B5EF4-FFF2-40B4-BE49-F238E27FC236}">
                  <a16:creationId xmlns:a16="http://schemas.microsoft.com/office/drawing/2014/main" id="{E835AD77-F0BA-43B6-BAFC-99148A67AF8B}"/>
                </a:ext>
              </a:extLst>
            </p:cNvPr>
            <p:cNvSpPr/>
            <p:nvPr/>
          </p:nvSpPr>
          <p:spPr>
            <a:xfrm rot="10800000">
              <a:off x="10720202" y="453942"/>
              <a:ext cx="648072" cy="936104"/>
            </a:xfrm>
            <a:prstGeom prst="curved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Right Arrow 42">
              <a:extLst>
                <a:ext uri="{FF2B5EF4-FFF2-40B4-BE49-F238E27FC236}">
                  <a16:creationId xmlns:a16="http://schemas.microsoft.com/office/drawing/2014/main" id="{02E7362E-6EF8-48F9-8C63-933FF4670201}"/>
                </a:ext>
              </a:extLst>
            </p:cNvPr>
            <p:cNvSpPr/>
            <p:nvPr/>
          </p:nvSpPr>
          <p:spPr>
            <a:xfrm>
              <a:off x="7793964" y="1012004"/>
              <a:ext cx="1383003" cy="1476164"/>
            </a:xfrm>
            <a:prstGeom prst="rightArrow">
              <a:avLst>
                <a:gd name="adj1" fmla="val 50000"/>
                <a:gd name="adj2" fmla="val 26174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Top</a:t>
              </a:r>
              <a:br>
                <a:rPr lang="en-US" altLang="ko-KR" sz="14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Only Accessible</a:t>
              </a:r>
              <a:endParaRPr lang="ko-KR" altLang="en-US" sz="14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88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E40E-3C4A-4E98-911B-CBDF5A53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C870-0227-4264-A65A-3F5A3971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Queues are linear like linked lists</a:t>
            </a:r>
          </a:p>
          <a:p>
            <a:pPr lvl="1"/>
            <a:r>
              <a:rPr lang="en-US" altLang="ko-KR" dirty="0"/>
              <a:t>A variation of a singly linked list</a:t>
            </a:r>
          </a:p>
          <a:p>
            <a:r>
              <a:rPr lang="en-US" altLang="ko-KR" dirty="0"/>
              <a:t>Difference</a:t>
            </a:r>
          </a:p>
          <a:p>
            <a:pPr lvl="1"/>
            <a:r>
              <a:rPr lang="en-US" altLang="ko-KR" dirty="0"/>
              <a:t>Voluntarily giving up an access to the middle in the linked list == Same to the stacks</a:t>
            </a:r>
          </a:p>
          <a:p>
            <a:pPr lvl="2"/>
            <a:r>
              <a:rPr lang="en-US" altLang="ko-KR" dirty="0"/>
              <a:t>Only accesses to the first and the last instances in the list</a:t>
            </a:r>
          </a:p>
          <a:p>
            <a:pPr lvl="1"/>
            <a:r>
              <a:rPr lang="en-US" altLang="ko-KR" dirty="0"/>
              <a:t>The first instance in the list = The front instance in the queue</a:t>
            </a:r>
          </a:p>
          <a:p>
            <a:pPr lvl="1"/>
            <a:r>
              <a:rPr lang="en-US" altLang="ko-KR" dirty="0"/>
              <a:t>The last instance in the list = The rear instance in the queue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An item is inserted at the last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An item is removed at the front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This mechanism is called First-In-First-Out (FIFO)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D9050-5F50-495B-94FB-BA6A6304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2023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D176D-656E-4CD9-843A-2F700FE8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F8A8955D-B5FA-4E09-9CCF-F3C5EF98EE7E}"/>
              </a:ext>
            </a:extLst>
          </p:cNvPr>
          <p:cNvGrpSpPr/>
          <p:nvPr/>
        </p:nvGrpSpPr>
        <p:grpSpPr>
          <a:xfrm>
            <a:off x="3238720" y="5396745"/>
            <a:ext cx="1224136" cy="864096"/>
            <a:chOff x="6084168" y="1772816"/>
            <a:chExt cx="2611490" cy="576064"/>
          </a:xfrm>
          <a:noFill/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A7117E13-82D3-4FDD-850B-0A26370E1539}"/>
                </a:ext>
              </a:extLst>
            </p:cNvPr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Product 1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2264D0-1C01-4948-9713-FEC54BE9F4B1}"/>
                </a:ext>
              </a:extLst>
            </p:cNvPr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1CA49B9D-9E8B-4AB7-A8B2-A7FBCAC398B0}"/>
              </a:ext>
            </a:extLst>
          </p:cNvPr>
          <p:cNvCxnSpPr>
            <a:stCxn id="8" idx="1"/>
            <a:endCxn id="13" idx="1"/>
          </p:cNvCxnSpPr>
          <p:nvPr/>
        </p:nvCxnSpPr>
        <p:spPr>
          <a:xfrm>
            <a:off x="4462856" y="5828793"/>
            <a:ext cx="40900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Right Arrow 41">
            <a:extLst>
              <a:ext uri="{FF2B5EF4-FFF2-40B4-BE49-F238E27FC236}">
                <a16:creationId xmlns:a16="http://schemas.microsoft.com/office/drawing/2014/main" id="{0C2CA783-F89F-4CAC-A3A6-F3EC3257A5C8}"/>
              </a:ext>
            </a:extLst>
          </p:cNvPr>
          <p:cNvSpPr/>
          <p:nvPr/>
        </p:nvSpPr>
        <p:spPr>
          <a:xfrm rot="5400000">
            <a:off x="9540817" y="5361409"/>
            <a:ext cx="648072" cy="936104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urved Right Arrow 43">
            <a:extLst>
              <a:ext uri="{FF2B5EF4-FFF2-40B4-BE49-F238E27FC236}">
                <a16:creationId xmlns:a16="http://schemas.microsoft.com/office/drawing/2014/main" id="{D6730587-239A-4697-940E-5DFFB962007D}"/>
              </a:ext>
            </a:extLst>
          </p:cNvPr>
          <p:cNvSpPr/>
          <p:nvPr/>
        </p:nvSpPr>
        <p:spPr>
          <a:xfrm rot="5400000">
            <a:off x="2158600" y="5360741"/>
            <a:ext cx="648072" cy="936104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0A33B78D-C48C-42CB-958C-7894E9CC1EF5}"/>
              </a:ext>
            </a:extLst>
          </p:cNvPr>
          <p:cNvGrpSpPr/>
          <p:nvPr/>
        </p:nvGrpSpPr>
        <p:grpSpPr>
          <a:xfrm>
            <a:off x="4871864" y="5396745"/>
            <a:ext cx="1224136" cy="864096"/>
            <a:chOff x="6084168" y="1772816"/>
            <a:chExt cx="2611490" cy="576064"/>
          </a:xfrm>
          <a:noFill/>
        </p:grpSpPr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27C05F87-4435-4CA9-9DFA-77C0ECCDD305}"/>
                </a:ext>
              </a:extLst>
            </p:cNvPr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Product 2</a:t>
              </a:r>
            </a:p>
          </p:txBody>
        </p:sp>
        <p:sp>
          <p:nvSpPr>
            <p:cNvPr id="14" name="Rectangle 39">
              <a:extLst>
                <a:ext uri="{FF2B5EF4-FFF2-40B4-BE49-F238E27FC236}">
                  <a16:creationId xmlns:a16="http://schemas.microsoft.com/office/drawing/2014/main" id="{9282BBF0-3CFB-459F-8886-816E096E5EB6}"/>
                </a:ext>
              </a:extLst>
            </p:cNvPr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" name="Group 40">
            <a:extLst>
              <a:ext uri="{FF2B5EF4-FFF2-40B4-BE49-F238E27FC236}">
                <a16:creationId xmlns:a16="http://schemas.microsoft.com/office/drawing/2014/main" id="{39DED018-D97A-44E3-AF8C-DD884653AC35}"/>
              </a:ext>
            </a:extLst>
          </p:cNvPr>
          <p:cNvGrpSpPr/>
          <p:nvPr/>
        </p:nvGrpSpPr>
        <p:grpSpPr>
          <a:xfrm>
            <a:off x="6407072" y="5396745"/>
            <a:ext cx="1224136" cy="864096"/>
            <a:chOff x="6084168" y="1772816"/>
            <a:chExt cx="2611490" cy="576064"/>
          </a:xfrm>
          <a:noFill/>
        </p:grpSpPr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111EF3BA-CBD2-44C2-9AAE-324C52DADE70}"/>
                </a:ext>
              </a:extLst>
            </p:cNvPr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Product 3</a:t>
              </a: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id="{71FAF709-F9F1-4577-AC39-9BD5DF7E3B87}"/>
                </a:ext>
              </a:extLst>
            </p:cNvPr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" name="Group 46">
            <a:extLst>
              <a:ext uri="{FF2B5EF4-FFF2-40B4-BE49-F238E27FC236}">
                <a16:creationId xmlns:a16="http://schemas.microsoft.com/office/drawing/2014/main" id="{1B4F7AB7-3DC2-43B6-941A-5DF245AF7446}"/>
              </a:ext>
            </a:extLst>
          </p:cNvPr>
          <p:cNvGrpSpPr/>
          <p:nvPr/>
        </p:nvGrpSpPr>
        <p:grpSpPr>
          <a:xfrm>
            <a:off x="7919240" y="5396745"/>
            <a:ext cx="1224136" cy="864096"/>
            <a:chOff x="6084168" y="1772816"/>
            <a:chExt cx="2611490" cy="576064"/>
          </a:xfrm>
          <a:noFill/>
        </p:grpSpPr>
        <p:sp>
          <p:nvSpPr>
            <p:cNvPr id="19" name="Rectangle 47">
              <a:extLst>
                <a:ext uri="{FF2B5EF4-FFF2-40B4-BE49-F238E27FC236}">
                  <a16:creationId xmlns:a16="http://schemas.microsoft.com/office/drawing/2014/main" id="{5ACEA9ED-FA41-4095-8A4A-3D4069E296C8}"/>
                </a:ext>
              </a:extLst>
            </p:cNvPr>
            <p:cNvSpPr/>
            <p:nvPr/>
          </p:nvSpPr>
          <p:spPr>
            <a:xfrm>
              <a:off x="6084168" y="1772816"/>
              <a:ext cx="2304256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Product 4</a:t>
              </a:r>
            </a:p>
          </p:txBody>
        </p:sp>
        <p:sp>
          <p:nvSpPr>
            <p:cNvPr id="20" name="Rectangle 48">
              <a:extLst>
                <a:ext uri="{FF2B5EF4-FFF2-40B4-BE49-F238E27FC236}">
                  <a16:creationId xmlns:a16="http://schemas.microsoft.com/office/drawing/2014/main" id="{7DE4A7E0-154A-4A39-8EAC-28F44D33FEBC}"/>
                </a:ext>
              </a:extLst>
            </p:cNvPr>
            <p:cNvSpPr/>
            <p:nvPr/>
          </p:nvSpPr>
          <p:spPr>
            <a:xfrm flipH="1">
              <a:off x="8388424" y="1772816"/>
              <a:ext cx="30723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1" name="Straight Arrow Connector 49">
            <a:extLst>
              <a:ext uri="{FF2B5EF4-FFF2-40B4-BE49-F238E27FC236}">
                <a16:creationId xmlns:a16="http://schemas.microsoft.com/office/drawing/2014/main" id="{67F8D8AE-DC1B-43A3-A1C6-916208D777D0}"/>
              </a:ext>
            </a:extLst>
          </p:cNvPr>
          <p:cNvCxnSpPr>
            <a:stCxn id="14" idx="1"/>
            <a:endCxn id="16" idx="1"/>
          </p:cNvCxnSpPr>
          <p:nvPr/>
        </p:nvCxnSpPr>
        <p:spPr>
          <a:xfrm>
            <a:off x="6096000" y="5828793"/>
            <a:ext cx="31107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D9BA9FE6-1E91-41BB-AE59-52F842807244}"/>
              </a:ext>
            </a:extLst>
          </p:cNvPr>
          <p:cNvCxnSpPr>
            <a:stCxn id="17" idx="1"/>
            <a:endCxn id="19" idx="1"/>
          </p:cNvCxnSpPr>
          <p:nvPr/>
        </p:nvCxnSpPr>
        <p:spPr>
          <a:xfrm>
            <a:off x="7631208" y="5828793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2818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2293</TotalTime>
  <Words>1472</Words>
  <Application>Microsoft Office PowerPoint</Application>
  <PresentationFormat>와이드스크린</PresentationFormat>
  <Paragraphs>216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Helvetica</vt:lpstr>
      <vt:lpstr>Wingdings</vt:lpstr>
      <vt:lpstr>추억</vt:lpstr>
      <vt:lpstr>Practice 10.</vt:lpstr>
      <vt:lpstr>Short Recap</vt:lpstr>
      <vt:lpstr>Basic Structure: Singly Linked List</vt:lpstr>
      <vt:lpstr>Implementation of Node Class</vt:lpstr>
      <vt:lpstr>Search Procedure in Singly Linked List</vt:lpstr>
      <vt:lpstr>Insert Procedure in Singly Linked List</vt:lpstr>
      <vt:lpstr>Delete Procedure in Singly Linked List</vt:lpstr>
      <vt:lpstr>Structure of Stack</vt:lpstr>
      <vt:lpstr>Structure of Queue</vt:lpstr>
      <vt:lpstr>Production Line Model (Continued)</vt:lpstr>
      <vt:lpstr>Production Planning Management</vt:lpstr>
      <vt:lpstr>Dataset</vt:lpstr>
      <vt:lpstr>Manufacturing Execution System</vt:lpstr>
      <vt:lpstr>Expected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Yoonduck</dc:creator>
  <cp:lastModifiedBy>UOS</cp:lastModifiedBy>
  <cp:revision>91</cp:revision>
  <dcterms:created xsi:type="dcterms:W3CDTF">2023-08-15T05:05:46Z</dcterms:created>
  <dcterms:modified xsi:type="dcterms:W3CDTF">2023-11-07T04:12:11Z</dcterms:modified>
</cp:coreProperties>
</file>