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5" r:id="rId4"/>
    <p:sldId id="261" r:id="rId5"/>
    <p:sldId id="262" r:id="rId6"/>
    <p:sldId id="264" r:id="rId7"/>
    <p:sldId id="26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우 남자" initials="박남" lastIdx="1" clrIdx="0">
    <p:extLst>
      <p:ext uri="{19B8F6BF-5375-455C-9EA6-DF929625EA0E}">
        <p15:presenceInfo xmlns:p15="http://schemas.microsoft.com/office/powerpoint/2012/main" userId="ce65bda6a18e3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082B3-70B7-436D-B133-6725BD246BEB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F7FD8-9277-4C77-970D-6A953DF97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3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BF64-1EB8-4900-9F50-34F407E4C486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2041-DBD0-4B65-B30A-CD933C01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115278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14F87"/>
                </a:solidFill>
              </a:rPr>
              <a:t>창의설계</a:t>
            </a:r>
            <a:r>
              <a:rPr lang="en-US" altLang="ko-KR" sz="2400" b="1" dirty="0">
                <a:solidFill>
                  <a:srgbClr val="214F87"/>
                </a:solidFill>
              </a:rPr>
              <a:t>2 1</a:t>
            </a:r>
            <a:r>
              <a:rPr lang="ko-KR" altLang="en-US" sz="2400" b="1" dirty="0">
                <a:solidFill>
                  <a:srgbClr val="214F87"/>
                </a:solidFill>
              </a:rPr>
              <a:t>차 프로젝트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eunjilee\Desktop\연대 PPT 공모전\img_symbol4.png"/>
          <p:cNvPicPr>
            <a:picLocks noChangeAspect="1" noChangeArrowheads="1"/>
          </p:cNvPicPr>
          <p:nvPr/>
        </p:nvPicPr>
        <p:blipFill>
          <a:blip r:embed="rId3" cstate="print"/>
          <a:srcRect l="14763" t="30089" r="14521" b="33240"/>
          <a:stretch>
            <a:fillRect/>
          </a:stretch>
        </p:blipFill>
        <p:spPr bwMode="auto">
          <a:xfrm>
            <a:off x="2987824" y="3651871"/>
            <a:ext cx="3168352" cy="367755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>
            <a:off x="1691680" y="1635646"/>
            <a:ext cx="59046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91680" y="1131590"/>
            <a:ext cx="59046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211711"/>
            <a:ext cx="3240360" cy="106634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9E354E-B4E6-42CE-973D-086B685E657D}"/>
              </a:ext>
            </a:extLst>
          </p:cNvPr>
          <p:cNvSpPr txBox="1"/>
          <p:nvPr/>
        </p:nvSpPr>
        <p:spPr>
          <a:xfrm>
            <a:off x="6757094" y="4163193"/>
            <a:ext cx="199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214F87"/>
                </a:solidFill>
              </a:rPr>
              <a:t>2016143079 </a:t>
            </a:r>
            <a:r>
              <a:rPr lang="ko-KR" altLang="en-US" sz="1400" b="1" dirty="0">
                <a:solidFill>
                  <a:srgbClr val="214F87"/>
                </a:solidFill>
              </a:rPr>
              <a:t>박현우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3558"/>
            <a:ext cx="46754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059582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275606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491630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07654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681540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0AC3F9-FAF9-46D2-A436-C66932DB79D5}"/>
              </a:ext>
            </a:extLst>
          </p:cNvPr>
          <p:cNvSpPr txBox="1"/>
          <p:nvPr/>
        </p:nvSpPr>
        <p:spPr>
          <a:xfrm>
            <a:off x="1187625" y="12035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48100-D34A-4EA4-8821-97F156B2B9F8}"/>
              </a:ext>
            </a:extLst>
          </p:cNvPr>
          <p:cNvSpPr txBox="1"/>
          <p:nvPr/>
        </p:nvSpPr>
        <p:spPr>
          <a:xfrm>
            <a:off x="935089" y="2025451"/>
            <a:ext cx="6696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타조의 관절과 같은 역관절의 이점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달릴 때</a:t>
            </a:r>
            <a:r>
              <a:rPr lang="en-US" altLang="ko-KR" dirty="0"/>
              <a:t>, </a:t>
            </a:r>
            <a:r>
              <a:rPr lang="ko-KR" altLang="en-US" dirty="0"/>
              <a:t>안정적으로 이동할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달릴때</a:t>
            </a:r>
            <a:r>
              <a:rPr lang="ko-KR" altLang="en-US" dirty="0"/>
              <a:t> 필요한 움직임이 적다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1F541F-BD33-4A30-94E5-2FB79B3F8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50" t="26779" r="5901" b="17607"/>
          <a:stretch/>
        </p:blipFill>
        <p:spPr>
          <a:xfrm>
            <a:off x="7098761" y="1794897"/>
            <a:ext cx="2001162" cy="2208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DBC4E4-9DE3-4D7A-AE47-B8BFFC7D54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44" t="24395" r="41731" b="12081"/>
          <a:stretch/>
        </p:blipFill>
        <p:spPr>
          <a:xfrm>
            <a:off x="5148064" y="1794897"/>
            <a:ext cx="1900680" cy="2269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3558"/>
            <a:ext cx="4675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059582"/>
            <a:ext cx="46754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275606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491630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07654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681540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21FB84-00F6-486B-ACBD-40969782373C}"/>
              </a:ext>
            </a:extLst>
          </p:cNvPr>
          <p:cNvSpPr txBox="1"/>
          <p:nvPr/>
        </p:nvSpPr>
        <p:spPr>
          <a:xfrm>
            <a:off x="1043608" y="1214631"/>
            <a:ext cx="66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MECHANISM 2D</a:t>
            </a: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9EED9-68F4-4930-918E-2E439477E8C3}"/>
              </a:ext>
            </a:extLst>
          </p:cNvPr>
          <p:cNvSpPr txBox="1"/>
          <p:nvPr/>
        </p:nvSpPr>
        <p:spPr>
          <a:xfrm>
            <a:off x="1043607" y="1874352"/>
            <a:ext cx="5544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바닥과 닿는 부분을 최대한 직선화</a:t>
            </a:r>
            <a:r>
              <a:rPr lang="en-US" altLang="ko-KR" sz="1200" dirty="0"/>
              <a:t>, </a:t>
            </a:r>
            <a:r>
              <a:rPr lang="ko-KR" altLang="en-US" sz="1200" dirty="0"/>
              <a:t>길이를 최대화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바닥과 닿지 않는 부분의 길이를 최소화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원치않는</a:t>
            </a:r>
            <a:r>
              <a:rPr lang="ko-KR" altLang="en-US" sz="1200" dirty="0"/>
              <a:t> 각도 이상으로 </a:t>
            </a:r>
            <a:r>
              <a:rPr lang="en-US" altLang="ko-KR" sz="1200" dirty="0"/>
              <a:t>link </a:t>
            </a:r>
            <a:r>
              <a:rPr lang="ko-KR" altLang="en-US" sz="1200" dirty="0"/>
              <a:t>가 벌어지게 하지 않기 위해</a:t>
            </a:r>
            <a:r>
              <a:rPr lang="en-US" altLang="ko-KR" sz="1200" dirty="0"/>
              <a:t>, link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교차시킴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Leg</a:t>
            </a:r>
            <a:r>
              <a:rPr lang="ko-KR" altLang="en-US" sz="1200" dirty="0"/>
              <a:t>의 무게와 강도를 고려하며 다리의 크기를 최대한 늘림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AB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길이가 너무 짧아지면</a:t>
            </a:r>
            <a:r>
              <a:rPr lang="en-US" altLang="ko-KR" sz="1200" dirty="0"/>
              <a:t>, v-rep </a:t>
            </a:r>
            <a:r>
              <a:rPr lang="ko-KR" altLang="en-US" sz="1200" dirty="0"/>
              <a:t>상에서 </a:t>
            </a:r>
            <a:r>
              <a:rPr lang="en-US" altLang="ko-KR" sz="1200" dirty="0"/>
              <a:t>mechanism</a:t>
            </a:r>
            <a:r>
              <a:rPr lang="ko-KR" altLang="en-US" sz="1200" dirty="0"/>
              <a:t>이 꼬이거나</a:t>
            </a:r>
            <a:r>
              <a:rPr lang="en-US" altLang="ko-KR" sz="1200" dirty="0"/>
              <a:t>,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헛도는 결과를 고려해</a:t>
            </a:r>
            <a:r>
              <a:rPr lang="en-US" altLang="ko-KR" sz="1200" dirty="0"/>
              <a:t>, </a:t>
            </a:r>
            <a:r>
              <a:rPr lang="ko-KR" altLang="en-US" sz="1200" dirty="0"/>
              <a:t>최적의 길이 선택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FD119E-9E13-4D1D-8AE0-DE4A15A2A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32" t="79308" r="47533" b="12996"/>
          <a:stretch/>
        </p:blipFill>
        <p:spPr>
          <a:xfrm>
            <a:off x="5276401" y="1727864"/>
            <a:ext cx="3212671" cy="5599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270FF6-C350-4771-B7FD-C16F4A3A0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44" t="24395" r="41731" b="12081"/>
          <a:stretch/>
        </p:blipFill>
        <p:spPr>
          <a:xfrm>
            <a:off x="6408204" y="2436544"/>
            <a:ext cx="1656184" cy="1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3558"/>
            <a:ext cx="4675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048172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2228" y="1267073"/>
            <a:ext cx="46754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491630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07654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793036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2FA7E6-8898-476E-A03B-B7AF0F4659C5}"/>
              </a:ext>
            </a:extLst>
          </p:cNvPr>
          <p:cNvSpPr txBox="1"/>
          <p:nvPr/>
        </p:nvSpPr>
        <p:spPr>
          <a:xfrm>
            <a:off x="1043608" y="1214631"/>
            <a:ext cx="66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MECHANISM 3D</a:t>
            </a: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8EEF4-CFE4-4610-9960-98316EEC7741}"/>
              </a:ext>
            </a:extLst>
          </p:cNvPr>
          <p:cNvSpPr txBox="1"/>
          <p:nvPr/>
        </p:nvSpPr>
        <p:spPr>
          <a:xfrm>
            <a:off x="1043607" y="187435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link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교차시켰기</a:t>
            </a:r>
            <a:r>
              <a:rPr lang="ko-KR" altLang="en-US" sz="1200" dirty="0"/>
              <a:t> 때문에</a:t>
            </a:r>
            <a:r>
              <a:rPr lang="en-US" altLang="ko-KR" sz="1200" dirty="0"/>
              <a:t>, 3D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link</a:t>
            </a:r>
            <a:r>
              <a:rPr lang="ko-KR" altLang="en-US" sz="1200" dirty="0"/>
              <a:t>의 모양을 </a:t>
            </a:r>
            <a:r>
              <a:rPr lang="ko-KR" altLang="en-US" sz="1200" dirty="0" err="1"/>
              <a:t>변형시켜야함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B2349B-2CF4-462B-ACB5-7FE82F59C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46" t="41600" r="13237" b="26530"/>
          <a:stretch/>
        </p:blipFill>
        <p:spPr>
          <a:xfrm>
            <a:off x="966219" y="3259124"/>
            <a:ext cx="3600395" cy="1024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709F1A-2CFB-4395-BEF1-A47448E862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44" t="37028" r="23300" b="28810"/>
          <a:stretch/>
        </p:blipFill>
        <p:spPr>
          <a:xfrm>
            <a:off x="4788023" y="2918961"/>
            <a:ext cx="3528389" cy="16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3558"/>
            <a:ext cx="4675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059582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275606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491630"/>
            <a:ext cx="46754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07654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681540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5A5466-589F-4274-852C-5E83F7AAE3D1}"/>
              </a:ext>
            </a:extLst>
          </p:cNvPr>
          <p:cNvSpPr txBox="1"/>
          <p:nvPr/>
        </p:nvSpPr>
        <p:spPr>
          <a:xfrm>
            <a:off x="1043608" y="1214631"/>
            <a:ext cx="66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MECHANISM 3D</a:t>
            </a:r>
          </a:p>
          <a:p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7CDA1-03FC-460C-93B5-07394EA51B78}"/>
              </a:ext>
            </a:extLst>
          </p:cNvPr>
          <p:cNvSpPr txBox="1"/>
          <p:nvPr/>
        </p:nvSpPr>
        <p:spPr>
          <a:xfrm>
            <a:off x="1043606" y="1874352"/>
            <a:ext cx="669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ko-KR" sz="1200" dirty="0"/>
              <a:t>link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교차시켰기</a:t>
            </a:r>
            <a:r>
              <a:rPr lang="ko-KR" altLang="en-US" sz="1200" dirty="0"/>
              <a:t> 때문에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교차시킨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r>
              <a:rPr lang="ko-KR" altLang="en-US" sz="1200" dirty="0"/>
              <a:t>의 길이가 </a:t>
            </a:r>
            <a:r>
              <a:rPr lang="ko-KR" altLang="en-US" sz="1200" dirty="0" err="1"/>
              <a:t>길어짐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 startAt="2"/>
            </a:pP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이 때</a:t>
            </a:r>
            <a:r>
              <a:rPr lang="en-US" altLang="ko-KR" sz="1200" dirty="0"/>
              <a:t>, link</a:t>
            </a:r>
            <a:r>
              <a:rPr lang="ko-KR" altLang="en-US" sz="1200" dirty="0"/>
              <a:t>들 사이의 간섭이 일어나서</a:t>
            </a:r>
            <a:r>
              <a:rPr lang="en-US" altLang="ko-KR" sz="1200" dirty="0"/>
              <a:t>, </a:t>
            </a:r>
            <a:r>
              <a:rPr lang="ko-KR" altLang="en-US" sz="1200" dirty="0"/>
              <a:t>일부 링크의 모양을 타원의 일부로 변형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joint</a:t>
            </a:r>
            <a:r>
              <a:rPr lang="ko-KR" altLang="en-US" sz="1200" dirty="0"/>
              <a:t>의 근처에서 간섭이 일어났기 때문에</a:t>
            </a:r>
            <a:r>
              <a:rPr lang="en-US" altLang="ko-KR" sz="1200" dirty="0"/>
              <a:t>, joint</a:t>
            </a:r>
            <a:r>
              <a:rPr lang="ko-KR" altLang="en-US" sz="1200" dirty="0"/>
              <a:t> 근처 즉 꼭지점의 근처에서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 최대한 벗어날 수 있는 </a:t>
            </a:r>
            <a:r>
              <a:rPr lang="en-US" altLang="ko-KR" sz="1200" dirty="0"/>
              <a:t>(</a:t>
            </a:r>
            <a:r>
              <a:rPr lang="ko-KR" altLang="en-US" sz="1200" dirty="0"/>
              <a:t>기울기가 </a:t>
            </a:r>
            <a:r>
              <a:rPr lang="en-US" altLang="ko-KR" sz="1200" dirty="0"/>
              <a:t>0</a:t>
            </a:r>
            <a:r>
              <a:rPr lang="ko-KR" altLang="en-US" sz="1200" dirty="0"/>
              <a:t>에 가까운</a:t>
            </a:r>
            <a:r>
              <a:rPr lang="en-US" altLang="ko-KR" sz="1200" dirty="0"/>
              <a:t>) </a:t>
            </a:r>
            <a:r>
              <a:rPr lang="ko-KR" altLang="en-US" sz="1200" dirty="0"/>
              <a:t>타원 선택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A5D8B-944A-4EB3-B0B2-1D7C390EA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88" t="29000" r="31887" b="13600"/>
          <a:stretch/>
        </p:blipFill>
        <p:spPr>
          <a:xfrm>
            <a:off x="6804248" y="1561848"/>
            <a:ext cx="21602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43558"/>
            <a:ext cx="4675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059582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275606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491630"/>
            <a:ext cx="467544" cy="216024"/>
          </a:xfrm>
          <a:prstGeom prst="rect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04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707654"/>
            <a:ext cx="46754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05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681540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7A0AE5-6895-438F-91EC-9784F9E02327}"/>
              </a:ext>
            </a:extLst>
          </p:cNvPr>
          <p:cNvSpPr txBox="1"/>
          <p:nvPr/>
        </p:nvSpPr>
        <p:spPr>
          <a:xfrm>
            <a:off x="1043603" y="1207116"/>
            <a:ext cx="66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1460D-E456-4894-8D98-A60CF63AD5A6}"/>
              </a:ext>
            </a:extLst>
          </p:cNvPr>
          <p:cNvSpPr txBox="1"/>
          <p:nvPr/>
        </p:nvSpPr>
        <p:spPr>
          <a:xfrm>
            <a:off x="1043605" y="1874352"/>
            <a:ext cx="691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MECHANISM </a:t>
            </a:r>
            <a:r>
              <a:rPr lang="ko-KR" altLang="en-US" sz="1200" dirty="0"/>
              <a:t>설계 당시</a:t>
            </a:r>
            <a:r>
              <a:rPr lang="en-US" altLang="ko-KR" sz="1200" dirty="0"/>
              <a:t>, </a:t>
            </a:r>
            <a:r>
              <a:rPr lang="ko-KR" altLang="en-US" sz="1200" dirty="0"/>
              <a:t>최대한 땅과 닿는 부분을 늘리고</a:t>
            </a:r>
            <a:r>
              <a:rPr lang="en-US" altLang="ko-KR" sz="1200" dirty="0"/>
              <a:t>, </a:t>
            </a:r>
            <a:r>
              <a:rPr lang="ko-KR" altLang="en-US" sz="1200" dirty="0"/>
              <a:t>닿지 않는 부분을 좁힌 결과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V-REP</a:t>
            </a:r>
            <a:r>
              <a:rPr lang="ko-KR" altLang="en-US" sz="1200" dirty="0"/>
              <a:t>결과에서 최대 속도 </a:t>
            </a:r>
            <a:r>
              <a:rPr lang="en-US" altLang="ko-KR" sz="1200" dirty="0"/>
              <a:t>75cm/s </a:t>
            </a:r>
            <a:r>
              <a:rPr lang="ko-KR" altLang="en-US" sz="1200" dirty="0"/>
              <a:t>이상을 기록</a:t>
            </a:r>
            <a:r>
              <a:rPr lang="en-US" altLang="ko-KR" sz="1200" dirty="0"/>
              <a:t>, </a:t>
            </a:r>
            <a:r>
              <a:rPr lang="ko-KR" altLang="en-US" sz="1200" dirty="0"/>
              <a:t>다만 속도가 늘어날 수록</a:t>
            </a:r>
            <a:r>
              <a:rPr lang="en-US" altLang="ko-KR" sz="1200" dirty="0"/>
              <a:t>, </a:t>
            </a:r>
            <a:r>
              <a:rPr lang="ko-KR" altLang="en-US" sz="1200" dirty="0"/>
              <a:t>높이 표준편차가 </a:t>
            </a:r>
            <a:r>
              <a:rPr lang="ko-KR" altLang="en-US" sz="1200" dirty="0" err="1"/>
              <a:t>심해짐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직선 주행에 최적화 설계를 위해</a:t>
            </a:r>
            <a:r>
              <a:rPr lang="en-US" altLang="ko-KR" sz="1200" dirty="0"/>
              <a:t>, </a:t>
            </a:r>
            <a:r>
              <a:rPr lang="ko-KR" altLang="en-US" sz="1200" dirty="0"/>
              <a:t>땅과 닿는 부분을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늘리고 닿지 않는 부분을 좁혔기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언덕과 장애물을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올라가는데에는</a:t>
            </a:r>
            <a:r>
              <a:rPr lang="ko-KR" altLang="en-US" sz="1200" dirty="0"/>
              <a:t> 문제가 있을 것으로 보임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 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FC047-C57C-4D3D-ACBD-E21B9787E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00" t="22001" r="28738" b="25794"/>
          <a:stretch/>
        </p:blipFill>
        <p:spPr>
          <a:xfrm>
            <a:off x="5364093" y="2571041"/>
            <a:ext cx="3672400" cy="20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7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unjilee\Desktop\연대 PPT 공모전\포토샵\불투명 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87475"/>
            <a:ext cx="1691680" cy="51125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0" y="4975026"/>
            <a:ext cx="9144000" cy="81000"/>
          </a:xfrm>
          <a:prstGeom prst="rect">
            <a:avLst/>
          </a:prstGeom>
          <a:solidFill>
            <a:srgbClr val="214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99542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eunjilee\Desktop\연대 PPT 공모전\포토샵\제목 없음zzzzzzz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l="20833" t="20833" r="16667" b="20833"/>
          <a:stretch>
            <a:fillRect/>
          </a:stretch>
        </p:blipFill>
        <p:spPr bwMode="auto">
          <a:xfrm>
            <a:off x="144016" y="149746"/>
            <a:ext cx="539552" cy="40324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39552" y="19548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연세대학교</a:t>
            </a:r>
            <a:r>
              <a:rPr lang="ko-KR" altLang="en-US" sz="1000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altLang="ko-KR" sz="1000" dirty="0">
              <a:solidFill>
                <a:srgbClr val="214F87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altLang="ko-KR" sz="700" b="1" dirty="0" err="1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Yonsei</a:t>
            </a:r>
            <a:r>
              <a:rPr lang="en-US" altLang="ko-KR" sz="700" b="1" dirty="0">
                <a:solidFill>
                  <a:srgbClr val="214F87"/>
                </a:solidFill>
                <a:latin typeface="Adobe Fan Heiti Std B" pitchFamily="34" charset="-128"/>
                <a:ea typeface="Adobe Fan Heiti Std B" pitchFamily="34" charset="-128"/>
              </a:rPr>
              <a:t>  Where we make History</a:t>
            </a:r>
            <a:endParaRPr lang="ko-KR" altLang="en-US" sz="700" b="1" dirty="0">
              <a:solidFill>
                <a:srgbClr val="214F87"/>
              </a:solidFill>
              <a:latin typeface="Adobe Fan Heiti Std B" pitchFamily="34" charset="-128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544" y="681540"/>
            <a:ext cx="0" cy="4320480"/>
          </a:xfrm>
          <a:prstGeom prst="line">
            <a:avLst/>
          </a:prstGeom>
          <a:ln w="190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A0E433-C2C8-44DA-A533-CA49A07CD49E}"/>
              </a:ext>
            </a:extLst>
          </p:cNvPr>
          <p:cNvSpPr txBox="1"/>
          <p:nvPr/>
        </p:nvSpPr>
        <p:spPr>
          <a:xfrm>
            <a:off x="1043603" y="1207116"/>
            <a:ext cx="66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Question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99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281</Words>
  <Application>Microsoft Office PowerPoint</Application>
  <PresentationFormat>화면 슬라이드 쇼(16:9)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Adobe Fan Heiti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eunjilee</dc:creator>
  <cp:lastModifiedBy>박현우 남자</cp:lastModifiedBy>
  <cp:revision>77</cp:revision>
  <dcterms:created xsi:type="dcterms:W3CDTF">2015-11-14T11:27:59Z</dcterms:created>
  <dcterms:modified xsi:type="dcterms:W3CDTF">2020-10-05T20:00:24Z</dcterms:modified>
</cp:coreProperties>
</file>