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8" r:id="rId23"/>
    <p:sldId id="289" r:id="rId24"/>
    <p:sldId id="290" r:id="rId25"/>
    <p:sldId id="270" r:id="rId26"/>
    <p:sldId id="271" r:id="rId27"/>
    <p:sldId id="272" r:id="rId28"/>
    <p:sldId id="267" r:id="rId29"/>
    <p:sldId id="26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0" autoAdjust="0"/>
  </p:normalViewPr>
  <p:slideViewPr>
    <p:cSldViewPr>
      <p:cViewPr varScale="1">
        <p:scale>
          <a:sx n="102" d="100"/>
          <a:sy n="102" d="100"/>
        </p:scale>
        <p:origin x="258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DBDEC-23AF-41DF-8846-28EADE6E75C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D58-21AA-47DE-A6C3-EDD64AA64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1218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5391"/>
              </p:ext>
            </p:extLst>
          </p:nvPr>
        </p:nvGraphicFramePr>
        <p:xfrm>
          <a:off x="323526" y="1556792"/>
          <a:ext cx="8496946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3787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1075605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96826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201" y="1646736"/>
          <a:ext cx="8229598" cy="14942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itp_skill)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소제목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varchar2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기술 사진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 dirty="0">
                          <a:effectLst/>
                        </a:rPr>
                        <a:t>3000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작성일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sysdate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트렌드 </a:t>
                      </a: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itp_trend)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t_subtitle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소제목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기사 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  <a:latin typeface="함초롱돋움"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t_date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  <a:latin typeface="함초롱돋움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  <a:latin typeface="함초롱돋움"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761507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20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518944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r_writer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sysdate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16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2019437" y="4473172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2051720" y="1621249"/>
            <a:ext cx="2202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모임찾기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2079945" y="2852936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소통공간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84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48730"/>
              </p:ext>
            </p:extLst>
          </p:nvPr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accent1"/>
                          </a:solidFill>
                        </a:rPr>
                        <a:t>. (</a:t>
                      </a: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</a:rPr>
                        <a:t>미완성</a:t>
                      </a:r>
                      <a:r>
                        <a:rPr lang="en-US" altLang="ko-KR" sz="1000" b="1" kern="12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</a:t>
                      </a: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</a:rPr>
                        <a:t>로그인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</a:rPr>
                        <a:t>볼수있는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</a:rPr>
                        <a:t>원문 보기 버튼을 통해 원문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55558"/>
              </p:ext>
            </p:extLst>
          </p:nvPr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accent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accent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en-US" altLang="ko-KR" sz="1000" b="1" kern="1200" dirty="0">
                        <a:solidFill>
                          <a:schemeClr val="accent1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2725</Words>
  <Application>Microsoft Office PowerPoint</Application>
  <PresentationFormat>화면 슬라이드 쇼(4:3)</PresentationFormat>
  <Paragraphs>1293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KoPub돋움체 Bold</vt:lpstr>
      <vt:lpstr>KoPub돋움체_Pro Bold</vt:lpstr>
      <vt:lpstr>나눔고딕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임종현</cp:lastModifiedBy>
  <cp:revision>41</cp:revision>
  <dcterms:created xsi:type="dcterms:W3CDTF">2011-06-18T12:02:30Z</dcterms:created>
  <dcterms:modified xsi:type="dcterms:W3CDTF">2022-03-15T08:38:37Z</dcterms:modified>
  <cp:version/>
</cp:coreProperties>
</file>