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78" r:id="rId7"/>
    <p:sldId id="279" r:id="rId8"/>
    <p:sldId id="280" r:id="rId9"/>
    <p:sldId id="281" r:id="rId10"/>
    <p:sldId id="262" r:id="rId11"/>
    <p:sldId id="277" r:id="rId12"/>
    <p:sldId id="283" r:id="rId13"/>
    <p:sldId id="264" r:id="rId14"/>
    <p:sldId id="275" r:id="rId15"/>
    <p:sldId id="265" r:id="rId16"/>
    <p:sldId id="284" r:id="rId17"/>
    <p:sldId id="285" r:id="rId18"/>
    <p:sldId id="286" r:id="rId19"/>
    <p:sldId id="287" r:id="rId20"/>
    <p:sldId id="269" r:id="rId21"/>
    <p:sldId id="276" r:id="rId22"/>
    <p:sldId id="289" r:id="rId23"/>
    <p:sldId id="290" r:id="rId24"/>
    <p:sldId id="270" r:id="rId25"/>
    <p:sldId id="271" r:id="rId26"/>
    <p:sldId id="272" r:id="rId27"/>
    <p:sldId id="291" r:id="rId28"/>
    <p:sldId id="292" r:id="rId29"/>
    <p:sldId id="267" r:id="rId30"/>
    <p:sldId id="26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0" autoAdjust="0"/>
  </p:normalViewPr>
  <p:slideViewPr>
    <p:cSldViewPr>
      <p:cViewPr>
        <p:scale>
          <a:sx n="90" d="100"/>
          <a:sy n="90" d="100"/>
        </p:scale>
        <p:origin x="206" y="-139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DBDEC-23AF-41DF-8846-28EADE6E75C5}" type="datetime1">
              <a:rPr lang="ko-KR" altLang="en-US"/>
              <a:pPr lvl="0">
                <a:defRPr/>
              </a:pPr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99EAD58-21AA-47DE-A6C3-EDD64AA64D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5Y6CZxCDnHEAJshABokr5wm41uIZPM7M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67544" y="1556792"/>
          <a:ext cx="8280920" cy="42535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2022.02.11 ~ 2022.03.28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31">
                <a:tc rowSpan="7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기획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테스트 및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차 보수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개선 사항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차 보수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 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mybatis,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3131" y="1337080"/>
          <a:ext cx="8175221" cy="42844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순서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개발기간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11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14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15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07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08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15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16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~ 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28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기획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테스트 및 </a:t>
                      </a: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차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개선사항</a:t>
                      </a:r>
                    </a:p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차 보수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13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20" name="눈물 방울 19"/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473475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16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u="none" strike="noStrike"/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current_date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086896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513205" y="4797152"/>
          <a:ext cx="8236001" cy="1296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7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replygroup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/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_rno</a:t>
                      </a:r>
                      <a:endParaRPr lang="en-US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댓글번호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원래글 번호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_content</a:t>
                      </a:r>
                      <a:endParaRPr 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댓글내용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댓글작성자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47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_da</a:t>
                      </a:r>
                      <a:r>
                        <a:rPr lang="en-US" altLang="ko-KR" sz="1000" b="1" u="none" strike="noStrike">
                          <a:effectLst/>
                        </a:rPr>
                        <a:t>te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작성날짜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표 9"/>
          <p:cNvGraphicFramePr>
            <a:graphicFrameLocks noGrp="1"/>
          </p:cNvGraphicFramePr>
          <p:nvPr/>
        </p:nvGraphicFramePr>
        <p:xfrm>
          <a:off x="899592" y="33315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신청하기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apply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a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 번호</a:t>
                      </a: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a</a:t>
                      </a:r>
                      <a:r>
                        <a:rPr lang="en-US" sz="1000" b="1" u="none" strike="noStrike">
                          <a:effectLst/>
                        </a:rPr>
                        <a:t>_n</a:t>
                      </a:r>
                      <a:r>
                        <a:rPr lang="en-US" altLang="ko-KR" sz="1000" b="1" u="none" strike="noStrike">
                          <a:effectLst/>
                        </a:rPr>
                        <a:t>ame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신청한 회원 닉네임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함초롬돋움"/>
                <a:ea typeface="함초롬돋움"/>
                <a:cs typeface="함초롬돋움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8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08 </a:t>
              </a:r>
              <a:r>
                <a:rPr lang="ko-KR" altLang="en-US" sz="440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/>
                  <a:ea typeface="함초롬돋움"/>
                  <a:cs typeface="함초롬돋움"/>
                </a:rPr>
                <a:t>향후 발전계획</a:t>
              </a:r>
              <a:r>
                <a:rPr lang="en-US" altLang="ko-KR" sz="4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  </a:t>
              </a:r>
              <a:endParaRPr lang="en-US" altLang="ko-KR" sz="4400">
                <a:solidFill>
                  <a:srgbClr val="0070C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향후 발전 계획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401493"/>
            <a:ext cx="8352928" cy="246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회원 비밀번호 찾기 기능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 </a:t>
            </a:r>
            <a:r>
              <a:rPr lang="ko-KR" altLang="en-US" sz="2600" b="1" dirty="0" err="1">
                <a:latin typeface="함초롱돋움"/>
              </a:rPr>
              <a:t>모임찾기</a:t>
            </a:r>
            <a:r>
              <a:rPr lang="ko-KR" altLang="en-US" sz="2600" b="1" dirty="0">
                <a:latin typeface="함초롱돋움"/>
              </a:rPr>
              <a:t> 신청기능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</a:t>
            </a:r>
            <a:r>
              <a:rPr lang="en-US" altLang="ko-KR" sz="2600" b="1" dirty="0">
                <a:latin typeface="함초롱돋움"/>
              </a:rPr>
              <a:t>IT</a:t>
            </a:r>
            <a:r>
              <a:rPr lang="ko-KR" altLang="en-US" sz="2600" b="1" dirty="0">
                <a:latin typeface="함초롱돋움"/>
              </a:rPr>
              <a:t>기술 댓글게시판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배포작업 진행 </a:t>
            </a: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  <a:p>
            <a:pPr lvl="0">
              <a:defRPr/>
            </a:pPr>
            <a:endParaRPr lang="en-US" altLang="ko-KR" sz="2600" b="1" dirty="0">
              <a:latin typeface="함초롱돋움"/>
            </a:endParaRP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8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2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1634523" y="447317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1666806" y="1621249"/>
            <a:ext cx="24208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1695031" y="2852936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0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09739"/>
              </p:ext>
            </p:extLst>
          </p:nvPr>
        </p:nvGraphicFramePr>
        <p:xfrm>
          <a:off x="216025" y="1262582"/>
          <a:ext cx="8669301" cy="39090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회원가입을 완료하고 로그인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2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기술 포럼 게시판에 작성한 댓글을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볼 수 있는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원문 보기 버튼을 통해 원문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포럼에서 각 기술에 대한 댓글을 작성할 수 있다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작성자는 본인이 작성한 댓글을 수정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, 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삭제할 수 있다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-2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글번호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목록화하여 보여준다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2807</Words>
  <Application>Microsoft Office PowerPoint</Application>
  <PresentationFormat>화면 슬라이드 쇼(4:3)</PresentationFormat>
  <Paragraphs>1292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KoPub돋움체 Bold</vt:lpstr>
      <vt:lpstr>KoPub돋움체_Pro Bold</vt:lpstr>
      <vt:lpstr>나눔고딕</vt:lpstr>
      <vt:lpstr>맑은 고딕</vt:lpstr>
      <vt:lpstr>-윤고딕330</vt:lpstr>
      <vt:lpstr>함초롬돋움</vt:lpstr>
      <vt:lpstr>함초롱돋움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jennaleeyj@gmail.com</cp:lastModifiedBy>
  <cp:revision>147</cp:revision>
  <dcterms:created xsi:type="dcterms:W3CDTF">2011-06-18T12:02:30Z</dcterms:created>
  <dcterms:modified xsi:type="dcterms:W3CDTF">2022-03-23T04:36:27Z</dcterms:modified>
  <cp:version/>
</cp:coreProperties>
</file>