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notesMasterIdLst>
    <p:notesMasterId r:id="rId2"/>
  </p:notesMasterIdLst>
  <p:sldIdLst>
    <p:sldId id="256" r:id="rId3"/>
    <p:sldId id="257" r:id="rId4"/>
    <p:sldId id="259" r:id="rId5"/>
    <p:sldId id="258" r:id="rId6"/>
    <p:sldId id="260" r:id="rId7"/>
    <p:sldId id="278" r:id="rId8"/>
    <p:sldId id="279" r:id="rId9"/>
    <p:sldId id="280" r:id="rId10"/>
    <p:sldId id="281" r:id="rId11"/>
    <p:sldId id="262" r:id="rId12"/>
    <p:sldId id="277" r:id="rId13"/>
    <p:sldId id="283" r:id="rId14"/>
    <p:sldId id="264" r:id="rId15"/>
    <p:sldId id="275" r:id="rId16"/>
    <p:sldId id="265" r:id="rId17"/>
    <p:sldId id="284" r:id="rId18"/>
    <p:sldId id="285" r:id="rId19"/>
    <p:sldId id="286" r:id="rId20"/>
    <p:sldId id="287" r:id="rId21"/>
    <p:sldId id="269" r:id="rId22"/>
    <p:sldId id="276" r:id="rId23"/>
    <p:sldId id="289" r:id="rId24"/>
    <p:sldId id="290" r:id="rId25"/>
    <p:sldId id="270" r:id="rId26"/>
    <p:sldId id="271" r:id="rId27"/>
    <p:sldId id="272" r:id="rId28"/>
    <p:sldId id="291" r:id="rId29"/>
    <p:sldId id="292" r:id="rId30"/>
    <p:sldId id="267" r:id="rId31"/>
    <p:sldId id="26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5050" autoAdjust="0"/>
  </p:normalViewPr>
  <p:slideViewPr>
    <p:cSldViewPr>
      <p:cViewPr varScale="1">
        <p:scale>
          <a:sx n="100" d="100"/>
          <a:sy n="100" d="100"/>
        </p:scale>
        <p:origin x="1674" y="14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6DBDEC-23AF-41DF-8846-28EADE6E75C5}" type="datetime1">
              <a:rPr lang="ko-KR" altLang="en-US"/>
              <a:pPr lvl="0">
                <a:defRPr/>
              </a:pPr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99EAD58-21AA-47DE-A6C3-EDD64AA64DA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ovenapp.io/view/5Y6CZxCDnHEAJshABokr5wm41uIZPM7M/" TargetMode="External"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CAF332-178F-4D9E-88B6-47C122C1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69300"/>
              </p:ext>
            </p:extLst>
          </p:nvPr>
        </p:nvGraphicFramePr>
        <p:xfrm>
          <a:off x="467544" y="1556792"/>
          <a:ext cx="8280920" cy="36593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>
                  <a:extLst>
                    <a:ext uri="{9D8B030D-6E8A-4147-A177-3AD203B41FA5}">
                      <a16:colId xmlns:a16="http://schemas.microsoft.com/office/drawing/2014/main" val="2726030578"/>
                    </a:ext>
                  </a:extLst>
                </a:gridCol>
                <a:gridCol w="3374306">
                  <a:extLst>
                    <a:ext uri="{9D8B030D-6E8A-4147-A177-3AD203B41FA5}">
                      <a16:colId xmlns:a16="http://schemas.microsoft.com/office/drawing/2014/main" val="3268563190"/>
                    </a:ext>
                  </a:extLst>
                </a:gridCol>
                <a:gridCol w="3369653">
                  <a:extLst>
                    <a:ext uri="{9D8B030D-6E8A-4147-A177-3AD203B41FA5}">
                      <a16:colId xmlns:a16="http://schemas.microsoft.com/office/drawing/2014/main" val="1857967307"/>
                    </a:ext>
                  </a:extLst>
                </a:gridCol>
              </a:tblGrid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2022.02.11 ~ 2022.03.11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0809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82293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5064"/>
                  </a:ext>
                </a:extLst>
              </a:tr>
              <a:tr h="96531">
                <a:tc rowSpan="6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79241365"/>
                  </a:ext>
                </a:extLst>
              </a:tr>
              <a:tr h="7200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46317868"/>
                  </a:ext>
                </a:extLst>
              </a:tr>
              <a:tr h="135320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0195430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59720892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테스트 및 보수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2128586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4768596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11072"/>
                  </a:ext>
                </a:extLst>
              </a:tr>
              <a:tr h="604956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mybatis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2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2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간트차트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AEFAF6-3057-4E4D-ABCD-B999385D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76554"/>
              </p:ext>
            </p:extLst>
          </p:nvPr>
        </p:nvGraphicFramePr>
        <p:xfrm>
          <a:off x="323526" y="1556792"/>
          <a:ext cx="8175232" cy="36724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7348">
                  <a:extLst>
                    <a:ext uri="{9D8B030D-6E8A-4147-A177-3AD203B41FA5}">
                      <a16:colId xmlns:a16="http://schemas.microsoft.com/office/drawing/2014/main" val="3291947436"/>
                    </a:ext>
                  </a:extLst>
                </a:gridCol>
                <a:gridCol w="871986">
                  <a:extLst>
                    <a:ext uri="{9D8B030D-6E8A-4147-A177-3AD203B41FA5}">
                      <a16:colId xmlns:a16="http://schemas.microsoft.com/office/drawing/2014/main" val="2234594339"/>
                    </a:ext>
                  </a:extLst>
                </a:gridCol>
                <a:gridCol w="541818">
                  <a:extLst>
                    <a:ext uri="{9D8B030D-6E8A-4147-A177-3AD203B41FA5}">
                      <a16:colId xmlns:a16="http://schemas.microsoft.com/office/drawing/2014/main" val="258570330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963630396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549412968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678612305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79751115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641067673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246385127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360609621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832641356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710313301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39174604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64007810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383924683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278573290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959329807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75952677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97643541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500244192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734119674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265711143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558867564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순서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개발기간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02523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6227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5941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28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테스트 및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111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인수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설치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2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3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3630"/>
              </p:ext>
            </p:extLst>
          </p:nvPr>
        </p:nvGraphicFramePr>
        <p:xfrm>
          <a:off x="200200" y="1556792"/>
          <a:ext cx="8764288" cy="38664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- admin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대</a:t>
                      </a:r>
                      <a:r>
                        <a:rPr lang="en-US" altLang="ko-KR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소문자 모두 포함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u="none" strike="noStrike" dirty="0">
                          <a:effectLst/>
                        </a:rPr>
                        <a:t>    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.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473475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16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  <a:endParaRPr lang="ko-KR" altLang="en-US" sz="9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current_date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086896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513205" y="4797152"/>
          <a:ext cx="8236002" cy="1296144"/>
        </p:xfrm>
        <a:graphic>
          <a:graphicData uri="http://schemas.openxmlformats.org/drawingml/2006/table">
            <a:tbl>
              <a:tblPr>
                <a:tableStyle styleId="{3B4B98B0-60AC-42C2-AFA5-B58CD77FA1E5}" styleName="밝은 스타일 1 - 강조 1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>
                            <a:noFill/>
                          </a:ln>
                        </a:left>
                        <a:right>
                          <a:ln>
                            <a:noFill/>
                          </a:ln>
                        </a:right>
                        <a:top>
                          <a:ln w="12700" cmpd="sng">
                            <a:solidFill>
                              <a:schemeClr val="accen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1"/>
                            </a:solidFill>
                          </a:ln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alpha val="2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12700" cmpd="sng">
                            <a:solidFill>
                              <a:schemeClr val="accent1"/>
                            </a:solidFill>
                          </a:ln>
                        </a:top>
                      </a:tcBdr>
                      <a:fill>
                        <a:noFill/>
                      </a:fill>
                    </a:tcStyle>
                  </a:lastRow>
                  <a:firstRow>
                    <a:tcTxStyle b="on"/>
                    <a:tcStyle>
                      <a:tcBdr>
                        <a:bottom>
                          <a:ln w="12700" cmpd="sng">
                            <a:solidFill>
                              <a:schemeClr val="accent1"/>
                            </a:solidFill>
                          </a:ln>
                        </a:bottom>
                      </a:tcBdr>
                      <a:fill>
                        <a:noFill/>
                      </a:fill>
                    </a:tcStyle>
                  </a:firstRow>
                </a:tableStyle>
              </a:tblPr>
              <a:tblGrid>
                <a:gridCol w="1970563"/>
                <a:gridCol w="796957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replygroup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_rno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댓글번호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원래글 번호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_content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댓글내용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댓글작성자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75470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_da</a:t>
                      </a:r>
                      <a:r>
                        <a:rPr lang="en-US" altLang="ko-KR" sz="1000" b="1" u="none" strike="noStrike">
                          <a:effectLst/>
                        </a:rPr>
                        <a:t>te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작성날짜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323528" y="1401493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함초롬돋움"/>
                <a:ea typeface="함초롬돋움"/>
                <a:cs typeface="함초롬돋움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8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08 </a:t>
              </a:r>
              <a:r>
                <a:rPr lang="ko-KR" altLang="en-US" sz="440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/>
                  <a:ea typeface="함초롬돋움"/>
                  <a:cs typeface="함초롬돋움"/>
                </a:rPr>
                <a:t>향후 발전계획</a:t>
              </a:r>
              <a:r>
                <a:rPr lang="en-US" altLang="ko-KR" sz="4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  </a:t>
              </a:r>
              <a:endParaRPr lang="en-US" altLang="ko-KR" sz="4400">
                <a:solidFill>
                  <a:srgbClr val="0070c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향후 발전 계획</a:t>
              </a:r>
              <a:endParaRPr lang="ko-KR" altLang="en-US" sz="2400" b="1">
                <a:solidFill>
                  <a:srgbClr val="002060"/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401493"/>
            <a:ext cx="8352928" cy="246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b="1">
                <a:latin typeface="함초롱돋움"/>
              </a:rPr>
              <a:t>-</a:t>
            </a:r>
            <a:r>
              <a:rPr lang="ko-KR" altLang="en-US" sz="2600" b="1">
                <a:latin typeface="함초롱돋움"/>
              </a:rPr>
              <a:t> 회원 비밀번호 찾기 기능 개발</a:t>
            </a:r>
            <a:endParaRPr lang="ko-KR" altLang="en-US" sz="2600" b="1">
              <a:latin typeface="함초롱돋움"/>
            </a:endParaRPr>
          </a:p>
          <a:p>
            <a:pPr lvl="0">
              <a:defRPr/>
            </a:pPr>
            <a:r>
              <a:rPr lang="en-US" altLang="ko-KR" sz="2600" b="1">
                <a:latin typeface="함초롱돋움"/>
              </a:rPr>
              <a:t>- </a:t>
            </a:r>
            <a:r>
              <a:rPr lang="ko-KR" altLang="en-US" sz="2600" b="1">
                <a:latin typeface="함초롱돋움"/>
              </a:rPr>
              <a:t>모임찾기 신청기능 추가 개발</a:t>
            </a:r>
            <a:endParaRPr lang="ko-KR" altLang="en-US" sz="2600" b="1">
              <a:latin typeface="함초롱돋움"/>
            </a:endParaRPr>
          </a:p>
          <a:p>
            <a:pPr lvl="0">
              <a:defRPr/>
            </a:pPr>
            <a:r>
              <a:rPr lang="en-US" altLang="ko-KR" sz="2600" b="1">
                <a:latin typeface="함초롱돋움"/>
              </a:rPr>
              <a:t>-</a:t>
            </a:r>
            <a:r>
              <a:rPr lang="ko-KR" altLang="en-US" sz="2600" b="1">
                <a:latin typeface="함초롱돋움"/>
              </a:rPr>
              <a:t> </a:t>
            </a:r>
            <a:r>
              <a:rPr lang="en-US" altLang="ko-KR" sz="2600" b="1">
                <a:latin typeface="함초롱돋움"/>
              </a:rPr>
              <a:t>IT</a:t>
            </a:r>
            <a:r>
              <a:rPr lang="ko-KR" altLang="en-US" sz="2600" b="1">
                <a:latin typeface="함초롱돋움"/>
              </a:rPr>
              <a:t>기술 댓글게시판 추가 개발</a:t>
            </a:r>
            <a:endParaRPr lang="ko-KR" altLang="en-US" sz="2600" b="1">
              <a:latin typeface="함초롱돋움"/>
            </a:endParaRPr>
          </a:p>
          <a:p>
            <a:pPr lvl="0">
              <a:defRPr/>
            </a:pPr>
            <a:r>
              <a:rPr lang="en-US" altLang="ko-KR" sz="2600" b="1">
                <a:latin typeface="함초롱돋움"/>
              </a:rPr>
              <a:t>-</a:t>
            </a:r>
            <a:r>
              <a:rPr lang="ko-KR" altLang="en-US" sz="2600" b="1">
                <a:latin typeface="함초롱돋움"/>
              </a:rPr>
              <a:t> 배포작업 진행 </a:t>
            </a:r>
            <a:endParaRPr lang="ko-KR" altLang="en-US" sz="2600" b="1">
              <a:latin typeface="함초롱돋움"/>
            </a:endParaRPr>
          </a:p>
          <a:p>
            <a:pPr lvl="0">
              <a:defRPr/>
            </a:pPr>
            <a:endParaRPr lang="ko-KR" altLang="en-US" sz="2600" b="1">
              <a:latin typeface="함초롱돋움"/>
            </a:endParaRPr>
          </a:p>
          <a:p>
            <a:pPr lvl="0">
              <a:defRPr/>
            </a:pPr>
            <a:endParaRPr lang="en-US" altLang="ko-KR" sz="2600" b="1">
              <a:latin typeface="함초롱돋움"/>
            </a:endParaRPr>
          </a:p>
          <a:p>
            <a:pPr lvl="0">
              <a:defRPr/>
            </a:pPr>
            <a:endParaRPr lang="ko-KR" altLang="en-US" sz="2600" b="1">
              <a:latin typeface="함초롱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9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8" y="1700808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2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1634523" y="4473172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5783510" y="2965754"/>
            <a:ext cx="306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제작 및 전체 </a:t>
            </a:r>
            <a:r>
              <a:rPr lang="en-US" altLang="ko-KR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1666806" y="1621249"/>
            <a:ext cx="24208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커뮤니티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1695031" y="2852936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(IT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0" y="4366649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76189"/>
              </p:ext>
            </p:extLst>
          </p:nvPr>
        </p:nvGraphicFramePr>
        <p:xfrm>
          <a:off x="216025" y="1262582"/>
          <a:ext cx="8669301" cy="36603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</a:rPr>
                        <a:t>. (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미완성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회원가입을 완료하고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로그인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2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댓글을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뉴스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트렌드 기사는 기존에 있던 기사는 쌓이는 형식으로 나타나며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개 까지만 보여진다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해당하는 기사를 클릭해서 들어가면 기사의 상세내용을 볼 수 있는 페이지가 나타나야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출처가 있으며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원문 보기 버튼을 통해 원문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프로그래밍 언어의 최근 업데이트 상황을 알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각 제목을 통해 원문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CFEBE5-7460-4A65-B200-09304285A86C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358B3-A42D-4B09-93B6-37BBC31CFE1E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요구사항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8E85A8-1CA7-4BD5-9D26-02E31AD3A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61503"/>
              </p:ext>
            </p:extLst>
          </p:nvPr>
        </p:nvGraphicFramePr>
        <p:xfrm>
          <a:off x="179512" y="1871797"/>
          <a:ext cx="8775976" cy="311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870231012"/>
                    </a:ext>
                  </a:extLst>
                </a:gridCol>
                <a:gridCol w="7767864">
                  <a:extLst>
                    <a:ext uri="{9D8B030D-6E8A-4147-A177-3AD203B41FA5}">
                      <a16:colId xmlns:a16="http://schemas.microsoft.com/office/drawing/2014/main" val="46701127"/>
                    </a:ext>
                  </a:extLst>
                </a:gridCol>
              </a:tblGrid>
              <a:tr h="892696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endParaRPr lang="en-US" altLang="ko-KR" sz="1000" b="1" kern="1200" dirty="0">
                        <a:solidFill>
                          <a:srgbClr val="FF0000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5054398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3852974878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277950950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목록화하여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보여준다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질문을 클릭하면 각 질문에 해당하는 답변이 보이게 설정한다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다시 질문을 누르면 답변지가 접혀서 다시 질문 목록만 보이게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13756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4186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2189</ep:Words>
  <ep:PresentationFormat>화면 슬라이드 쇼(4:3)</ep:PresentationFormat>
  <ep:Paragraphs>43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2011-06-18T12:02:30.000</dcterms:created>
  <dc:creator>Xnote</dc:creator>
  <cp:lastModifiedBy>juu94</cp:lastModifiedBy>
  <dcterms:modified xsi:type="dcterms:W3CDTF">2022-03-16T01:30:56.675</dcterms:modified>
  <cp:revision>62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