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70144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444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79085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256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9649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3491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64447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4306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680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1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69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441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9094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52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84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030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2203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95AD7-B993-4EBB-95DF-BC14D93BB052}" type="datetimeFigureOut">
              <a:rPr lang="en-NZ" smtClean="0"/>
              <a:t>20/07/2016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37D09-BD1D-4596-B2A5-EBBA3FA4201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6533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MPAI Progress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July </a:t>
            </a:r>
            <a:r>
              <a:rPr lang="en-NZ" dirty="0" smtClean="0"/>
              <a:t>2016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8777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Past Progress of Aid</a:t>
            </a:r>
            <a:endParaRPr lang="en-NZ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40904" y="3949148"/>
            <a:ext cx="10402957" cy="265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20655" y="2454658"/>
            <a:ext cx="2265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At Feb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Formant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Command line 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10" name="TextBox 9"/>
          <p:cNvSpPr txBox="1"/>
          <p:nvPr/>
        </p:nvSpPr>
        <p:spPr>
          <a:xfrm>
            <a:off x="5722091" y="2411870"/>
            <a:ext cx="2908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At Oct 2015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Formant plot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err="1" smtClean="0"/>
              <a:t>Pronunication</a:t>
            </a:r>
            <a:r>
              <a:rPr lang="en-NZ" dirty="0" smtClean="0"/>
              <a:t> feedback</a:t>
            </a:r>
          </a:p>
          <a:p>
            <a:r>
              <a:rPr lang="en-NZ" dirty="0" smtClean="0"/>
              <a:t>    based on SR</a:t>
            </a:r>
            <a:endParaRPr lang="en-NZ" dirty="0"/>
          </a:p>
        </p:txBody>
      </p:sp>
      <p:sp>
        <p:nvSpPr>
          <p:cNvPr id="11" name="TextBox 10"/>
          <p:cNvSpPr txBox="1"/>
          <p:nvPr/>
        </p:nvSpPr>
        <p:spPr>
          <a:xfrm>
            <a:off x="7024409" y="4613306"/>
            <a:ext cx="46572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Summer 2015/2016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Trial of Oct 2015 </a:t>
            </a:r>
            <a:r>
              <a:rPr lang="en-NZ" dirty="0" err="1" smtClean="0"/>
              <a:t>MPAi</a:t>
            </a:r>
            <a:r>
              <a:rPr lang="en-NZ" dirty="0" smtClean="0"/>
              <a:t> by 11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Revisions of </a:t>
            </a:r>
            <a:r>
              <a:rPr lang="en-NZ" dirty="0" err="1" smtClean="0"/>
              <a:t>Pronunication</a:t>
            </a:r>
            <a:r>
              <a:rPr lang="en-NZ" dirty="0" smtClean="0"/>
              <a:t> SR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 smtClean="0"/>
              <a:t>Improvement of SR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/>
              <a:t>Revision of Formant display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019" y="2332040"/>
            <a:ext cx="2563590" cy="132294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126" y="2350560"/>
            <a:ext cx="2167316" cy="1322947"/>
          </a:xfrm>
          <a:prstGeom prst="rect">
            <a:avLst/>
          </a:prstGeom>
        </p:spPr>
      </p:pic>
      <p:pic>
        <p:nvPicPr>
          <p:cNvPr id="15" name="Picture 2" descr="C:\Users\cwat057\AppData\Roaming\PixelMetrics\CaptureWiz\Temp\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0904" y="4736178"/>
            <a:ext cx="2500313" cy="152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C:\Users\cwat057\AppData\Roaming\PixelMetrics\CaptureWiz\Temp\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022" y="4613306"/>
            <a:ext cx="2848928" cy="17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1853337" y="3311494"/>
            <a:ext cx="0" cy="650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" idx="2"/>
          </p:cNvCxnSpPr>
          <p:nvPr/>
        </p:nvCxnSpPr>
        <p:spPr>
          <a:xfrm flipH="1">
            <a:off x="7176367" y="3612199"/>
            <a:ext cx="1" cy="3369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28074" y="3962400"/>
            <a:ext cx="14068" cy="650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68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Between Feb 2016 and July 2016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NZ" dirty="0" smtClean="0"/>
              <a:t>Developing </a:t>
            </a:r>
            <a:r>
              <a:rPr lang="en-NZ" dirty="0" smtClean="0"/>
              <a:t>framework for a mobile version of the aid.</a:t>
            </a:r>
          </a:p>
          <a:p>
            <a:pPr lvl="1"/>
            <a:r>
              <a:rPr lang="en-NZ" dirty="0" smtClean="0"/>
              <a:t>Eric </a:t>
            </a:r>
            <a:r>
              <a:rPr lang="en-NZ" dirty="0" err="1" smtClean="0"/>
              <a:t>Zhai</a:t>
            </a:r>
            <a:r>
              <a:rPr lang="en-NZ" dirty="0" smtClean="0"/>
              <a:t> </a:t>
            </a:r>
            <a:r>
              <a:rPr lang="en-NZ" dirty="0" smtClean="0"/>
              <a:t>worked </a:t>
            </a:r>
            <a:r>
              <a:rPr lang="en-NZ" dirty="0" smtClean="0"/>
              <a:t>on this project</a:t>
            </a:r>
          </a:p>
          <a:p>
            <a:r>
              <a:rPr lang="en-NZ" dirty="0" smtClean="0"/>
              <a:t>Justine Hui to work on a Māori Speech Synthesizer</a:t>
            </a:r>
          </a:p>
          <a:p>
            <a:pPr lvl="1"/>
            <a:r>
              <a:rPr lang="en-NZ" dirty="0" smtClean="0"/>
              <a:t>Need to develop lexicon</a:t>
            </a:r>
          </a:p>
          <a:p>
            <a:pPr lvl="1"/>
            <a:r>
              <a:rPr lang="en-NZ" dirty="0" smtClean="0"/>
              <a:t>Need to select speaker from MAONZE </a:t>
            </a:r>
            <a:r>
              <a:rPr lang="en-NZ" dirty="0" smtClean="0"/>
              <a:t>corpus</a:t>
            </a:r>
          </a:p>
          <a:p>
            <a:r>
              <a:rPr lang="en-NZ" dirty="0" smtClean="0"/>
              <a:t>Peter presented </a:t>
            </a:r>
            <a:r>
              <a:rPr lang="en-NZ" dirty="0" err="1" smtClean="0"/>
              <a:t>MPAi</a:t>
            </a:r>
            <a:r>
              <a:rPr lang="en-NZ" dirty="0" smtClean="0"/>
              <a:t> project at 2 international conferences.</a:t>
            </a:r>
          </a:p>
          <a:p>
            <a:pPr lvl="1"/>
            <a:r>
              <a:rPr lang="en-NZ" dirty="0"/>
              <a:t>2016 Keegan P, Watson C, </a:t>
            </a:r>
            <a:r>
              <a:rPr lang="en-NZ" dirty="0" err="1"/>
              <a:t>Hoda</a:t>
            </a:r>
            <a:r>
              <a:rPr lang="en-NZ" dirty="0"/>
              <a:t> R, King J, Maclagan M, Harlow R,  Developing a Maori Language Pronunciation Tool Based on a Maori Speaker Database. The Asia Conference on Language Learning 2016, Kobe, Japan, 29 Apr 2016 - 01 May 2016. 29 Apr 2016.</a:t>
            </a:r>
          </a:p>
          <a:p>
            <a:pPr lvl="1"/>
            <a:endParaRPr lang="en-NZ" dirty="0"/>
          </a:p>
          <a:p>
            <a:pPr lvl="1"/>
            <a:r>
              <a:rPr lang="en-NZ" dirty="0"/>
              <a:t>2016 Keegan P, Watson C, </a:t>
            </a:r>
            <a:r>
              <a:rPr lang="en-NZ" dirty="0" err="1"/>
              <a:t>Hoda</a:t>
            </a:r>
            <a:r>
              <a:rPr lang="en-NZ" dirty="0"/>
              <a:t> R, King J, Maclagan M, Harlow R,  Building a Māori Language Pronunciation Tool Based on a Māori Speaker Database New Ways of </a:t>
            </a:r>
            <a:r>
              <a:rPr lang="en-NZ" dirty="0" err="1"/>
              <a:t>Analyzing</a:t>
            </a:r>
            <a:r>
              <a:rPr lang="en-NZ" dirty="0"/>
              <a:t> Variation Asia-Pacific 4, Chiayi, Taiwan, 22 Apr 2016 - 24 Apr 2016. 22 Apr 2016</a:t>
            </a:r>
          </a:p>
          <a:p>
            <a:pPr lvl="1"/>
            <a:endParaRPr lang="en-NZ" dirty="0" smtClean="0"/>
          </a:p>
        </p:txBody>
      </p:sp>
    </p:spTree>
    <p:extLst>
      <p:ext uri="{BB962C8B-B14F-4D97-AF65-F5344CB8AC3E}">
        <p14:creationId xmlns:p14="http://schemas.microsoft.com/office/powerpoint/2010/main" val="370224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MAORI PRONUNCIATION AID USING THE CLOUD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Eric </a:t>
            </a:r>
            <a:r>
              <a:rPr lang="en-NZ" dirty="0" err="1" smtClean="0"/>
              <a:t>Zhai</a:t>
            </a:r>
            <a:r>
              <a:rPr lang="en-NZ" dirty="0" smtClean="0"/>
              <a:t> did a 1 semester research project developing a web-based version of the MPAI pronunciation Module</a:t>
            </a:r>
          </a:p>
          <a:p>
            <a:pPr lvl="1"/>
            <a:r>
              <a:rPr lang="en-NZ" dirty="0" smtClean="0"/>
              <a:t>Used the Feb 2016 SR algorithm</a:t>
            </a:r>
          </a:p>
          <a:p>
            <a:pPr lvl="1"/>
            <a:r>
              <a:rPr lang="en-NZ" dirty="0" smtClean="0"/>
              <a:t>Can work on Firefox and Microsoft edge.</a:t>
            </a:r>
          </a:p>
          <a:p>
            <a:pPr lvl="1"/>
            <a:r>
              <a:rPr lang="en-NZ" dirty="0" smtClean="0"/>
              <a:t>Issues with audio recording on web-based platform</a:t>
            </a:r>
          </a:p>
          <a:p>
            <a:pPr lvl="1"/>
            <a:r>
              <a:rPr lang="en-NZ" dirty="0" smtClean="0"/>
              <a:t>Need to purchase server</a:t>
            </a:r>
          </a:p>
          <a:p>
            <a:pPr lvl="1"/>
            <a:r>
              <a:rPr lang="en-NZ" dirty="0" smtClean="0"/>
              <a:t>Still a work in progress</a:t>
            </a:r>
          </a:p>
          <a:p>
            <a:pPr lvl="1"/>
            <a:r>
              <a:rPr lang="en-NZ" dirty="0" smtClean="0"/>
              <a:t>Made some interesting Software Engineering </a:t>
            </a:r>
          </a:p>
          <a:p>
            <a:pPr marL="457200" lvl="1" indent="0">
              <a:buNone/>
            </a:pPr>
            <a:r>
              <a:rPr lang="en-NZ" dirty="0"/>
              <a:t> </a:t>
            </a:r>
            <a:r>
              <a:rPr lang="en-NZ" dirty="0" smtClean="0"/>
              <a:t>  diagrams of the new syste</a:t>
            </a:r>
            <a:r>
              <a:rPr lang="en-NZ" dirty="0"/>
              <a:t>m</a:t>
            </a:r>
            <a:endParaRPr lang="en-NZ" dirty="0" smtClean="0"/>
          </a:p>
          <a:p>
            <a:pPr marL="457200" lvl="1" indent="0">
              <a:buNone/>
            </a:pPr>
            <a:endParaRPr lang="en-NZ" dirty="0" smtClean="0"/>
          </a:p>
          <a:p>
            <a:pPr marL="457200" lvl="1" indent="0">
              <a:buNone/>
            </a:pPr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840" y="4362446"/>
            <a:ext cx="53340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Eric’s Diagrams</a:t>
            </a:r>
            <a:endParaRPr lang="en-NZ" dirty="0"/>
          </a:p>
        </p:txBody>
      </p:sp>
      <p:pic>
        <p:nvPicPr>
          <p:cNvPr id="1026" name="Picture 2" descr="C:\Users\cwat057\AppData\Roaming\PixelMetrics\CaptureWiz\Temp\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0" y="1834166"/>
            <a:ext cx="2878805" cy="480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wat057\AppData\Roaming\PixelMetrics\CaptureWiz\Temp\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41" y="1293697"/>
            <a:ext cx="3914775" cy="536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cwat057\AppData\Roaming\PixelMetrics\CaptureWiz\Temp\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32" y="1155042"/>
            <a:ext cx="3238500" cy="544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2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Justine’s Work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Working on creating a synthetic voice using K005, based on K005-1, and K005-2 so far. Lots of things aren’t working, so voice sounds choppy. So is proof </a:t>
            </a:r>
            <a:r>
              <a:rPr lang="en-NZ" smtClean="0"/>
              <a:t>of concept.</a:t>
            </a:r>
            <a:endParaRPr lang="en-NZ" dirty="0" smtClean="0"/>
          </a:p>
          <a:p>
            <a:r>
              <a:rPr lang="en-NZ" dirty="0" smtClean="0"/>
              <a:t>Also takes a long time to process each utterance. </a:t>
            </a:r>
            <a:r>
              <a:rPr lang="en-NZ" dirty="0"/>
              <a:t>Each portion takes a day to process</a:t>
            </a:r>
            <a:r>
              <a:rPr lang="en-NZ" dirty="0" smtClean="0"/>
              <a:t>.</a:t>
            </a:r>
          </a:p>
          <a:p>
            <a:pPr lvl="1"/>
            <a:r>
              <a:rPr lang="en-NZ" dirty="0" smtClean="0"/>
              <a:t>Have to remove the recordings of the interviewer</a:t>
            </a:r>
          </a:p>
          <a:p>
            <a:pPr lvl="1"/>
            <a:r>
              <a:rPr lang="en-NZ" dirty="0" smtClean="0"/>
              <a:t>Have to do forced alignment on remaining data </a:t>
            </a:r>
          </a:p>
          <a:p>
            <a:pPr marL="457200" lvl="1" indent="0">
              <a:buNone/>
            </a:pPr>
            <a:endParaRPr lang="en-NZ" dirty="0"/>
          </a:p>
          <a:p>
            <a:pPr marL="457200" lvl="1" indent="0">
              <a:buNone/>
            </a:pPr>
            <a:endParaRPr lang="en-NZ" dirty="0"/>
          </a:p>
        </p:txBody>
      </p:sp>
      <p:pic>
        <p:nvPicPr>
          <p:cNvPr id="4" name="jh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444475" y="4935414"/>
            <a:ext cx="609600" cy="60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0332" y="6049108"/>
            <a:ext cx="291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English Voice, Māori words</a:t>
            </a:r>
            <a:endParaRPr lang="en-NZ" dirty="0"/>
          </a:p>
        </p:txBody>
      </p:sp>
      <p:pic>
        <p:nvPicPr>
          <p:cNvPr id="6" name="k007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7754809" y="4935414"/>
            <a:ext cx="609600" cy="609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47914" y="6049108"/>
            <a:ext cx="393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K005 Māori recordings , Māori Words</a:t>
            </a:r>
            <a:endParaRPr lang="en-NZ" dirty="0"/>
          </a:p>
        </p:txBody>
      </p:sp>
      <p:sp>
        <p:nvSpPr>
          <p:cNvPr id="8" name="TextBox 7"/>
          <p:cNvSpPr txBox="1"/>
          <p:nvPr/>
        </p:nvSpPr>
        <p:spPr>
          <a:xfrm>
            <a:off x="4037428" y="4777712"/>
            <a:ext cx="20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 Kia </a:t>
            </a:r>
            <a:r>
              <a:rPr lang="en-NZ" dirty="0" err="1" smtClean="0"/>
              <a:t>ora</a:t>
            </a:r>
            <a:r>
              <a:rPr lang="en-NZ" dirty="0" smtClean="0"/>
              <a:t> </a:t>
            </a:r>
            <a:r>
              <a:rPr lang="en-NZ" dirty="0" err="1" smtClean="0"/>
              <a:t>ra</a:t>
            </a:r>
            <a:r>
              <a:rPr lang="en-NZ" dirty="0" smtClean="0"/>
              <a:t>: o Rei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4728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1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Other things going along at snails pace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Laura Thompson is selecting a new set of works to train the SR with a new vocabulary.</a:t>
            </a:r>
          </a:p>
          <a:p>
            <a:r>
              <a:rPr lang="en-NZ" dirty="0" smtClean="0"/>
              <a:t>Laura is also doing a literature review of existing PC and web-based Pronunciation Aids</a:t>
            </a:r>
          </a:p>
          <a:p>
            <a:r>
              <a:rPr lang="en-NZ" dirty="0" smtClean="0"/>
              <a:t>Writing a paper</a:t>
            </a:r>
          </a:p>
          <a:p>
            <a:pPr lvl="1"/>
            <a:r>
              <a:rPr lang="en-NZ" dirty="0" smtClean="0"/>
              <a:t>This is a niche area in Human Computer Interaction</a:t>
            </a:r>
          </a:p>
          <a:p>
            <a:pPr lvl="1"/>
            <a:r>
              <a:rPr lang="en-NZ" dirty="0" smtClean="0"/>
              <a:t>Journal of Culture, Communication and Knowledge, Indigenous Knowledge Technology Conference, international Journal of Human-Computer Interaction, ACM Transaction on Computer-Human Interfaces.</a:t>
            </a:r>
          </a:p>
          <a:p>
            <a:pPr lvl="1"/>
            <a:r>
              <a:rPr lang="en-NZ" dirty="0" smtClean="0"/>
              <a:t>A woman called </a:t>
            </a:r>
            <a:r>
              <a:rPr lang="en-NZ" dirty="0" err="1" smtClean="0"/>
              <a:t>Nic</a:t>
            </a:r>
            <a:r>
              <a:rPr lang="en-NZ" dirty="0" smtClean="0"/>
              <a:t> Bidwell is a leader in this field.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4723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Road blocks for final phase of Project 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No active RAs on core </a:t>
            </a:r>
            <a:r>
              <a:rPr lang="en-NZ" dirty="0" err="1" smtClean="0"/>
              <a:t>MPAi</a:t>
            </a:r>
            <a:r>
              <a:rPr lang="en-NZ" dirty="0" smtClean="0"/>
              <a:t> development</a:t>
            </a:r>
          </a:p>
          <a:p>
            <a:r>
              <a:rPr lang="en-NZ" dirty="0" smtClean="0"/>
              <a:t>The second survey has not started</a:t>
            </a:r>
          </a:p>
          <a:p>
            <a:r>
              <a:rPr lang="en-NZ" dirty="0" smtClean="0"/>
              <a:t>Catherine’s workload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491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485</TotalTime>
  <Words>477</Words>
  <Application>Microsoft Office PowerPoint</Application>
  <PresentationFormat>Widescreen</PresentationFormat>
  <Paragraphs>54</Paragraphs>
  <Slides>8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MPAI Progress</vt:lpstr>
      <vt:lpstr>Past Progress of Aid</vt:lpstr>
      <vt:lpstr>Between Feb 2016 and July 2016</vt:lpstr>
      <vt:lpstr>MAORI PRONUNCIATION AID USING THE CLOUD</vt:lpstr>
      <vt:lpstr>Eric’s Diagrams</vt:lpstr>
      <vt:lpstr>Justine’s Work</vt:lpstr>
      <vt:lpstr>Other things going along at snails pace</vt:lpstr>
      <vt:lpstr>Road blocks for final phase of Project </vt:lpstr>
    </vt:vector>
  </TitlesOfParts>
  <Company>The University of Auckland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MPAI Progress</dc:title>
  <dc:creator>Catherine Watson</dc:creator>
  <cp:lastModifiedBy>Catherine Watson</cp:lastModifiedBy>
  <cp:revision>16</cp:revision>
  <dcterms:created xsi:type="dcterms:W3CDTF">2016-02-24T07:30:55Z</dcterms:created>
  <dcterms:modified xsi:type="dcterms:W3CDTF">2016-07-20T07:44:28Z</dcterms:modified>
</cp:coreProperties>
</file>