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01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444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908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5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9649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349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44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306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680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69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441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909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52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8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030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203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5AD7-B993-4EBB-95DF-BC14D93BB052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6533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YsqEvilmax/MPAid/release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MPAI Progress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Feb 2016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77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Past Progress of Aid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0321" y="1834166"/>
            <a:ext cx="4698358" cy="3599316"/>
          </a:xfrm>
        </p:spPr>
        <p:txBody>
          <a:bodyPr/>
          <a:lstStyle/>
          <a:p>
            <a:r>
              <a:rPr lang="en-NZ" dirty="0" smtClean="0"/>
              <a:t>At Feb 2015</a:t>
            </a:r>
          </a:p>
          <a:p>
            <a:pPr lvl="1"/>
            <a:r>
              <a:rPr lang="en-NZ" dirty="0" smtClean="0"/>
              <a:t>Formant plot</a:t>
            </a:r>
          </a:p>
          <a:p>
            <a:pPr lvl="2"/>
            <a:r>
              <a:rPr lang="en-NZ" dirty="0" smtClean="0"/>
              <a:t>Access to recordings (vowels, words)</a:t>
            </a:r>
          </a:p>
          <a:p>
            <a:pPr lvl="1"/>
            <a:r>
              <a:rPr lang="en-NZ" dirty="0" smtClean="0"/>
              <a:t>Command line SR</a:t>
            </a:r>
          </a:p>
          <a:p>
            <a:pPr lvl="2"/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61882"/>
          </a:xfrm>
        </p:spPr>
        <p:txBody>
          <a:bodyPr/>
          <a:lstStyle/>
          <a:p>
            <a:r>
              <a:rPr lang="en-NZ" dirty="0" smtClean="0"/>
              <a:t>At Oct 2015</a:t>
            </a:r>
          </a:p>
          <a:p>
            <a:pPr lvl="1"/>
            <a:r>
              <a:rPr lang="en-NZ" dirty="0" smtClean="0"/>
              <a:t>Formant plot</a:t>
            </a:r>
          </a:p>
          <a:p>
            <a:pPr lvl="1"/>
            <a:r>
              <a:rPr lang="en-NZ" dirty="0" smtClean="0"/>
              <a:t>Pronunciation feedback based on SR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3" y="3528059"/>
            <a:ext cx="5126355" cy="2648903"/>
          </a:xfrm>
          <a:prstGeom prst="rect">
            <a:avLst/>
          </a:prstGeom>
        </p:spPr>
      </p:pic>
      <p:pic>
        <p:nvPicPr>
          <p:cNvPr id="1028" name="Picture 4" descr="C:\Users\cwat057\AppData\Roaming\PixelMetrics\CaptureWiz\Tem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841" y="3528059"/>
            <a:ext cx="4332317" cy="264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7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Summer of 2015/2016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dirty="0" smtClean="0"/>
              <a:t>The Summer of Progress</a:t>
            </a:r>
          </a:p>
          <a:p>
            <a:r>
              <a:rPr lang="en-NZ" dirty="0" smtClean="0"/>
              <a:t>Epsom: Peter and </a:t>
            </a:r>
            <a:r>
              <a:rPr lang="en-NZ" dirty="0" err="1" smtClean="0"/>
              <a:t>Kataraina</a:t>
            </a:r>
            <a:r>
              <a:rPr lang="en-NZ" dirty="0" smtClean="0"/>
              <a:t> </a:t>
            </a:r>
            <a:r>
              <a:rPr lang="en-NZ" dirty="0" err="1" smtClean="0"/>
              <a:t>trialed</a:t>
            </a:r>
            <a:r>
              <a:rPr lang="en-NZ" dirty="0" smtClean="0"/>
              <a:t> </a:t>
            </a:r>
            <a:r>
              <a:rPr lang="en-NZ" dirty="0" err="1" smtClean="0"/>
              <a:t>MPAi</a:t>
            </a:r>
            <a:r>
              <a:rPr lang="en-NZ" dirty="0" smtClean="0"/>
              <a:t> with 11 participants</a:t>
            </a:r>
          </a:p>
          <a:p>
            <a:r>
              <a:rPr lang="en-NZ" dirty="0" smtClean="0"/>
              <a:t>Newmarket: Shawn, </a:t>
            </a:r>
            <a:r>
              <a:rPr lang="en-NZ" dirty="0" err="1" smtClean="0"/>
              <a:t>Gagan</a:t>
            </a:r>
            <a:r>
              <a:rPr lang="en-NZ" dirty="0" smtClean="0"/>
              <a:t>, and Miya worked on a revised version.</a:t>
            </a:r>
          </a:p>
          <a:p>
            <a:pPr lvl="1"/>
            <a:r>
              <a:rPr lang="en-NZ" dirty="0" smtClean="0">
                <a:hlinkClick r:id="rId2"/>
              </a:rPr>
              <a:t>https://github.com/YsqEvilmax/MPAid/releases/</a:t>
            </a:r>
            <a:endParaRPr lang="en-NZ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55" y="1969294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9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7600" y="457200"/>
            <a:ext cx="3932237" cy="1600200"/>
          </a:xfrm>
        </p:spPr>
        <p:txBody>
          <a:bodyPr/>
          <a:lstStyle/>
          <a:p>
            <a:r>
              <a:rPr lang="en-NZ" dirty="0" err="1" smtClean="0"/>
              <a:t>Mpai</a:t>
            </a:r>
            <a:r>
              <a:rPr lang="en-NZ" dirty="0" smtClean="0"/>
              <a:t> Feb 2016</a:t>
            </a:r>
            <a:endParaRPr lang="en-NZ" dirty="0"/>
          </a:p>
        </p:txBody>
      </p:sp>
      <p:pic>
        <p:nvPicPr>
          <p:cNvPr id="2050" name="Picture 2" descr="C:\Users\cwat057\AppData\Roaming\PixelMetrics\CaptureWiz\Temp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27" y="298817"/>
            <a:ext cx="6172200" cy="377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00195" y="4178461"/>
            <a:ext cx="3932237" cy="2399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Same functionality as before but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 smtClean="0"/>
              <a:t>New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 smtClean="0"/>
              <a:t>More robust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 smtClean="0"/>
              <a:t>More 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 smtClean="0"/>
              <a:t>More flexible</a:t>
            </a:r>
            <a:endParaRPr lang="en-NZ" dirty="0"/>
          </a:p>
        </p:txBody>
      </p:sp>
      <p:pic>
        <p:nvPicPr>
          <p:cNvPr id="2052" name="Picture 4" descr="C:\Users\cwat057\AppData\Roaming\PixelMetrics\CaptureWiz\Tem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3" y="2324590"/>
            <a:ext cx="7018116" cy="437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Newmarket Progress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err="1" smtClean="0"/>
              <a:t>Gagan</a:t>
            </a:r>
            <a:r>
              <a:rPr lang="en-NZ" dirty="0" smtClean="0"/>
              <a:t> worked on the audio and signal processing.</a:t>
            </a:r>
          </a:p>
          <a:p>
            <a:pPr lvl="1"/>
            <a:r>
              <a:rPr lang="en-NZ" dirty="0" smtClean="0"/>
              <a:t>Tested gain setting for microphone, if mic gain too high or low -&gt; inaccuracies</a:t>
            </a:r>
          </a:p>
          <a:p>
            <a:pPr lvl="1"/>
            <a:r>
              <a:rPr lang="en-NZ" dirty="0" smtClean="0"/>
              <a:t>Robustness of Oct 2015 </a:t>
            </a:r>
            <a:r>
              <a:rPr lang="en-NZ" dirty="0" err="1" smtClean="0"/>
              <a:t>MPAi</a:t>
            </a:r>
            <a:endParaRPr lang="en-NZ" dirty="0" smtClean="0"/>
          </a:p>
          <a:p>
            <a:pPr lvl="2"/>
            <a:r>
              <a:rPr lang="en-NZ" dirty="0" smtClean="0"/>
              <a:t>Bad sound library used in SR cf. if used at command line</a:t>
            </a:r>
          </a:p>
          <a:p>
            <a:pPr lvl="3"/>
            <a:r>
              <a:rPr lang="en-NZ" dirty="0" smtClean="0"/>
              <a:t>Sensitive to breathing (inhale=“</a:t>
            </a:r>
            <a:r>
              <a:rPr lang="en-NZ" dirty="0" err="1" smtClean="0"/>
              <a:t>tae</a:t>
            </a:r>
            <a:r>
              <a:rPr lang="en-NZ" dirty="0" smtClean="0"/>
              <a:t>”,exhale=“</a:t>
            </a:r>
            <a:r>
              <a:rPr lang="en-NZ" dirty="0" err="1" smtClean="0"/>
              <a:t>ki</a:t>
            </a:r>
            <a:r>
              <a:rPr lang="en-NZ" dirty="0" smtClean="0"/>
              <a:t>”), popping, clipping</a:t>
            </a:r>
          </a:p>
          <a:p>
            <a:pPr lvl="1"/>
            <a:r>
              <a:rPr lang="en-NZ" dirty="0" err="1" smtClean="0"/>
              <a:t>Revisted</a:t>
            </a:r>
            <a:r>
              <a:rPr lang="en-NZ" dirty="0" smtClean="0"/>
              <a:t> SR process</a:t>
            </a:r>
          </a:p>
          <a:p>
            <a:pPr lvl="2"/>
            <a:r>
              <a:rPr lang="en-NZ" dirty="0" smtClean="0"/>
              <a:t>Investigated what errors occurred. (</a:t>
            </a:r>
            <a:r>
              <a:rPr lang="en-GB" dirty="0" err="1"/>
              <a:t>t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/>
              <a:t>h</a:t>
            </a:r>
            <a:r>
              <a:rPr lang="en-GB" dirty="0"/>
              <a:t>/p, </a:t>
            </a:r>
            <a:r>
              <a:rPr lang="en-GB" dirty="0" err="1"/>
              <a:t>p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/>
              <a:t>h</a:t>
            </a:r>
            <a:r>
              <a:rPr lang="en-GB" dirty="0"/>
              <a:t>/t, </a:t>
            </a:r>
            <a:r>
              <a:rPr lang="en-GB" dirty="0" err="1"/>
              <a:t>h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/>
              <a:t>k</a:t>
            </a:r>
            <a:r>
              <a:rPr lang="en-GB" dirty="0"/>
              <a:t>/p, </a:t>
            </a:r>
            <a:r>
              <a:rPr lang="en-GB" dirty="0" err="1"/>
              <a:t>m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 smtClean="0"/>
              <a:t>h</a:t>
            </a:r>
            <a:r>
              <a:rPr lang="en-NZ" dirty="0" smtClean="0"/>
              <a:t>, </a:t>
            </a:r>
            <a:r>
              <a:rPr lang="en-GB" dirty="0" err="1"/>
              <a:t>oe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/>
              <a:t>oi</a:t>
            </a:r>
            <a:r>
              <a:rPr lang="en-GB" dirty="0"/>
              <a:t>, </a:t>
            </a:r>
            <a:r>
              <a:rPr lang="en-GB" dirty="0" err="1"/>
              <a:t>oi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/>
              <a:t>oe</a:t>
            </a:r>
            <a:r>
              <a:rPr lang="en-GB" dirty="0"/>
              <a:t>/</a:t>
            </a:r>
            <a:r>
              <a:rPr lang="en-GB" dirty="0" err="1"/>
              <a:t>ei</a:t>
            </a:r>
            <a:r>
              <a:rPr lang="en-GB" dirty="0"/>
              <a:t>,  </a:t>
            </a:r>
            <a:r>
              <a:rPr lang="en-GB" dirty="0" err="1"/>
              <a:t>iu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/>
              <a:t>au</a:t>
            </a:r>
            <a:r>
              <a:rPr lang="en-GB" dirty="0"/>
              <a:t>/</a:t>
            </a:r>
            <a:r>
              <a:rPr lang="en-GB" dirty="0" err="1"/>
              <a:t>ao</a:t>
            </a:r>
            <a:r>
              <a:rPr lang="en-GB" dirty="0"/>
              <a:t>/ë,   </a:t>
            </a:r>
            <a:r>
              <a:rPr lang="en-GB" dirty="0" err="1"/>
              <a:t>ei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/>
              <a:t>ae</a:t>
            </a:r>
            <a:r>
              <a:rPr lang="en-GB" dirty="0"/>
              <a:t>/</a:t>
            </a:r>
            <a:r>
              <a:rPr lang="en-GB" dirty="0" err="1"/>
              <a:t>oi</a:t>
            </a:r>
            <a:r>
              <a:rPr lang="en-GB" dirty="0"/>
              <a:t>/au, </a:t>
            </a:r>
            <a:r>
              <a:rPr lang="en-GB" dirty="0" err="1"/>
              <a:t>ї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/>
              <a:t>ë</a:t>
            </a:r>
            <a:r>
              <a:rPr lang="en-GB" dirty="0"/>
              <a:t>, </a:t>
            </a:r>
            <a:r>
              <a:rPr lang="en-GB" dirty="0" err="1"/>
              <a:t>ou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/>
              <a:t>ao</a:t>
            </a:r>
            <a:r>
              <a:rPr lang="en-GB" dirty="0"/>
              <a:t>, </a:t>
            </a:r>
            <a:r>
              <a:rPr lang="en-GB" dirty="0" err="1"/>
              <a:t>a</a:t>
            </a:r>
            <a:r>
              <a:rPr lang="en-GB" dirty="0" err="1">
                <a:sym typeface="Wingdings" panose="05000000000000000000" pitchFamily="2" charset="2"/>
              </a:rPr>
              <a:t></a:t>
            </a:r>
            <a:r>
              <a:rPr lang="en-GB" dirty="0" err="1" smtClean="0"/>
              <a:t>ä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Changed some of the signal processing settings ( from default).</a:t>
            </a:r>
          </a:p>
          <a:p>
            <a:pPr lvl="2"/>
            <a:r>
              <a:rPr lang="en-GB" dirty="0" smtClean="0"/>
              <a:t>Issues with macrons – meaning SR was not distinguishing between long and short vowel pairs.</a:t>
            </a:r>
            <a:endParaRPr lang="en-NZ" dirty="0"/>
          </a:p>
          <a:p>
            <a:pPr lvl="2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4261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Newmarket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Miya worked on making the formant plots more readable, and simplifying the layout.</a:t>
            </a:r>
          </a:p>
          <a:p>
            <a:r>
              <a:rPr lang="en-NZ" dirty="0" smtClean="0"/>
              <a:t>Shawn worked on the software frame work</a:t>
            </a:r>
          </a:p>
          <a:p>
            <a:pPr lvl="1"/>
            <a:r>
              <a:rPr lang="en-NZ" dirty="0" smtClean="0"/>
              <a:t>Improved the sound library</a:t>
            </a:r>
          </a:p>
          <a:p>
            <a:pPr lvl="1"/>
            <a:r>
              <a:rPr lang="en-NZ" dirty="0" smtClean="0"/>
              <a:t>Automated the SR process (with </a:t>
            </a:r>
            <a:r>
              <a:rPr lang="en-NZ" dirty="0" err="1" smtClean="0"/>
              <a:t>Gagan</a:t>
            </a:r>
            <a:r>
              <a:rPr lang="en-NZ" dirty="0" smtClean="0"/>
              <a:t>)</a:t>
            </a:r>
            <a:endParaRPr lang="en-NZ" dirty="0"/>
          </a:p>
          <a:p>
            <a:pPr lvl="1"/>
            <a:r>
              <a:rPr lang="en-NZ" dirty="0" smtClean="0"/>
              <a:t>Re-did the Speech Corpus</a:t>
            </a:r>
          </a:p>
          <a:p>
            <a:pPr lvl="1"/>
            <a:r>
              <a:rPr lang="en-NZ" dirty="0" smtClean="0"/>
              <a:t>Set up the frame work to add more words, and be able to train the SR with a new set of words.</a:t>
            </a:r>
          </a:p>
          <a:p>
            <a:pPr lvl="1"/>
            <a:r>
              <a:rPr lang="en-NZ" dirty="0" smtClean="0"/>
              <a:t>Found a solution for Macrons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4177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Where to next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Second lot of trials</a:t>
            </a:r>
          </a:p>
          <a:p>
            <a:r>
              <a:rPr lang="en-NZ" dirty="0" smtClean="0"/>
              <a:t>Developing framework for a mobile version of the aid.</a:t>
            </a:r>
          </a:p>
          <a:p>
            <a:pPr lvl="1"/>
            <a:r>
              <a:rPr lang="en-NZ" dirty="0" smtClean="0"/>
              <a:t>Eric </a:t>
            </a:r>
            <a:r>
              <a:rPr lang="en-NZ" dirty="0" err="1" smtClean="0"/>
              <a:t>Zhai</a:t>
            </a:r>
            <a:r>
              <a:rPr lang="en-NZ" dirty="0" smtClean="0"/>
              <a:t> working on this project</a:t>
            </a:r>
          </a:p>
          <a:p>
            <a:r>
              <a:rPr lang="en-NZ" dirty="0" smtClean="0"/>
              <a:t>Justine Hui to work on a Māori Speech Synthesizer</a:t>
            </a:r>
          </a:p>
          <a:p>
            <a:pPr lvl="1"/>
            <a:r>
              <a:rPr lang="en-NZ" dirty="0" smtClean="0"/>
              <a:t>Need to develop lexicon</a:t>
            </a:r>
          </a:p>
          <a:p>
            <a:pPr lvl="1"/>
            <a:r>
              <a:rPr lang="en-NZ" dirty="0" smtClean="0"/>
              <a:t>Need to select speaker from MAONZE corpus</a:t>
            </a:r>
          </a:p>
          <a:p>
            <a:pPr lvl="1"/>
            <a:r>
              <a:rPr lang="en-NZ" dirty="0" smtClean="0"/>
              <a:t>Only have Justine for 1 month.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022410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116</TotalTime>
  <Words>343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Berlin</vt:lpstr>
      <vt:lpstr>MPAI Progress</vt:lpstr>
      <vt:lpstr>Past Progress of Aid</vt:lpstr>
      <vt:lpstr>Summer of 2015/2016</vt:lpstr>
      <vt:lpstr>Mpai Feb 2016</vt:lpstr>
      <vt:lpstr>Newmarket Progress</vt:lpstr>
      <vt:lpstr>Newmarket Progress</vt:lpstr>
      <vt:lpstr>Where to next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MPAI Progress</dc:title>
  <dc:creator>Catherine Watson</dc:creator>
  <cp:lastModifiedBy>Catherine Watson</cp:lastModifiedBy>
  <cp:revision>7</cp:revision>
  <dcterms:created xsi:type="dcterms:W3CDTF">2016-02-24T07:30:55Z</dcterms:created>
  <dcterms:modified xsi:type="dcterms:W3CDTF">2016-02-24T09:27:06Z</dcterms:modified>
</cp:coreProperties>
</file>