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6349" autoAdjust="0"/>
  </p:normalViewPr>
  <p:slideViewPr>
    <p:cSldViewPr snapToGrid="0">
      <p:cViewPr varScale="1">
        <p:scale>
          <a:sx n="100" d="100"/>
          <a:sy n="100" d="100"/>
        </p:scale>
        <p:origin x="9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6135C-A541-4614-9107-BAC9FEB50B61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136-EA1F-40B9-9B9B-961ACD94F7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266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Rest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136-EA1F-40B9-9B9B-961ACD94F734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6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136-EA1F-40B9-9B9B-961ACD94F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334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HEAD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136-EA1F-40B9-9B9B-961ACD94F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52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HARD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136-EA1F-40B9-9B9B-961ACD94F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04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HOARD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136-EA1F-40B9-9B9B-961ACD94F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19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WHO”D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136-EA1F-40B9-9B9B-961ACD94F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383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524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12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4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88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6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48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09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2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58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313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6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5E87-32EA-432F-9C82-F50086D4085B}" type="datetimeFigureOut">
              <a:rPr lang="en-NZ" smtClean="0"/>
              <a:t>15/11/2016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5C0F-ED53-4C8B-907C-9EF3A4FA32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36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8" name="Picture 4" descr="C:\Users\cwat057\AppData\Roaming\PixelMetrics\CaptureWiz\Temp\4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400"/>
            <a:ext cx="9144000" cy="60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2.he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6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e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05267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9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wh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5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Watson</dc:creator>
  <cp:lastModifiedBy>Catherine Watson</cp:lastModifiedBy>
  <cp:revision>2</cp:revision>
  <dcterms:created xsi:type="dcterms:W3CDTF">2016-11-15T04:17:02Z</dcterms:created>
  <dcterms:modified xsi:type="dcterms:W3CDTF">2016-11-15T04:24:58Z</dcterms:modified>
</cp:coreProperties>
</file>