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55.jpg" Type="http://schemas.openxmlformats.org/officeDocument/2006/relationships/image" Target="../media/img_0_0_55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43055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700209437" name="Line"/>
          <p:cNvSpPr>
            <a:spLocks noGrp="1"/>
          </p:cNvSpPr>
          <p:nvPr/>
        </p:nvSpPr>
        <p:spPr>
          <a:xfrm>
            <a:off x="127000" y="7620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60358194" name="Text">
    </p:cNvPr>
          <p:cNvSpPr>
            <a:spLocks noGrp="1"/>
          </p:cNvSpPr>
          <p:nvPr/>
        </p:nvSpPr>
        <p:spPr>
          <a:xfrm rot="0">
            <a:off x="9652000" y="2921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788979278" name="Rectangle"/>
          <p:cNvSpPr>
            <a:spLocks noGrp="1"/>
          </p:cNvSpPr>
          <p:nvPr/>
        </p:nvSpPr>
        <p:spPr>
          <a:xfrm>
            <a:off x="9271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30898371" name="Rectangle"/>
          <p:cNvSpPr>
            <a:spLocks noGrp="1"/>
          </p:cNvSpPr>
          <p:nvPr/>
        </p:nvSpPr>
        <p:spPr>
          <a:xfrm>
            <a:off x="9271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1150388" name="Rectangle"/>
          <p:cNvSpPr>
            <a:spLocks noGrp="1"/>
          </p:cNvSpPr>
          <p:nvPr/>
        </p:nvSpPr>
        <p:spPr>
          <a:xfrm>
            <a:off x="9271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3860116" name="Text">
    </p:cNvPr>
          <p:cNvSpPr>
            <a:spLocks noGrp="1"/>
          </p:cNvSpPr>
          <p:nvPr/>
        </p:nvSpPr>
        <p:spPr>
          <a:xfrm rot="0">
            <a:off x="6553200" y="37719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937427085" name="Text">
    </p:cNvPr>
          <p:cNvSpPr>
            <a:spLocks noGrp="1"/>
          </p:cNvSpPr>
          <p:nvPr/>
        </p:nvSpPr>
        <p:spPr>
          <a:xfrm rot="0">
            <a:off x="5791200" y="37719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12/22</a:t>
            </a:r>
            <a:br/>
          </a:p>
        </p:txBody>
      </p:sp>
      <p:sp>
        <p:nvSpPr>
          <p:cNvPr id="1652603701" name="Text">
    </p:cNvPr>
          <p:cNvSpPr>
            <a:spLocks noGrp="1"/>
          </p:cNvSpPr>
          <p:nvPr/>
        </p:nvSpPr>
        <p:spPr>
          <a:xfrm rot="0">
            <a:off x="1181100" y="37719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[E-BIZ] 거래처 정보화면 임원 별도처리</a:t>
            </a:r>
            <a:br/>
          </a:p>
        </p:txBody>
      </p:sp>
      <p:sp>
        <p:nvSpPr>
          <p:cNvPr id="863418214" name="Text">
    </p:cNvPr>
          <p:cNvSpPr>
            <a:spLocks noGrp="1"/>
          </p:cNvSpPr>
          <p:nvPr/>
        </p:nvSpPr>
        <p:spPr>
          <a:xfrm rot="0">
            <a:off x="368300" y="37719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350013151" name="Text">
    </p:cNvPr>
          <p:cNvSpPr>
            <a:spLocks noGrp="1"/>
          </p:cNvSpPr>
          <p:nvPr/>
        </p:nvSpPr>
        <p:spPr>
          <a:xfrm rot="0">
            <a:off x="368300" y="1473200"/>
            <a:ext cx="8128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979455230" name="Text">
    </p:cNvPr>
          <p:cNvSpPr>
            <a:spLocks noGrp="1"/>
          </p:cNvSpPr>
          <p:nvPr/>
        </p:nvSpPr>
        <p:spPr>
          <a:xfrm rot="0">
            <a:off x="1181100" y="1473200"/>
            <a:ext cx="457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[E-BIZ] e-Biz 거래처 정보화면 개선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[E-BIZ] 사후적립 통제기준 변경</a:t>
            </a:r>
            <a:br/>
          </a:p>
        </p:txBody>
      </p:sp>
      <p:sp>
        <p:nvSpPr>
          <p:cNvPr id="2014609912" name="Text">
    </p:cNvPr>
          <p:cNvSpPr>
            <a:spLocks noGrp="1"/>
          </p:cNvSpPr>
          <p:nvPr/>
        </p:nvSpPr>
        <p:spPr>
          <a:xfrm rot="0">
            <a:off x="7543800" y="1473200"/>
            <a:ext cx="2667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1833575394" name="Text">
    </p:cNvPr>
          <p:cNvSpPr>
            <a:spLocks noGrp="1"/>
          </p:cNvSpPr>
          <p:nvPr/>
        </p:nvSpPr>
        <p:spPr>
          <a:xfrm rot="0">
            <a:off x="6527800" y="14732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830487382" name="Text">
    </p:cNvPr>
          <p:cNvSpPr>
            <a:spLocks noGrp="1"/>
          </p:cNvSpPr>
          <p:nvPr/>
        </p:nvSpPr>
        <p:spPr>
          <a:xfrm rot="0">
            <a:off x="177800" y="838200"/>
            <a:ext cx="2489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32056641" name="Text">
    </p:cNvPr>
          <p:cNvSpPr>
            <a:spLocks noGrp="1"/>
          </p:cNvSpPr>
          <p:nvPr/>
        </p:nvSpPr>
        <p:spPr>
          <a:xfrm rot="0">
            <a:off x="190500" y="3175000"/>
            <a:ext cx="2476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34967499" name="Text">
    </p:cNvPr>
          <p:cNvSpPr>
            <a:spLocks noGrp="1"/>
          </p:cNvSpPr>
          <p:nvPr/>
        </p:nvSpPr>
        <p:spPr>
          <a:xfrm rot="0">
            <a:off x="355600" y="1079500"/>
            <a:ext cx="825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362496177" name="Text">
    </p:cNvPr>
          <p:cNvSpPr>
            <a:spLocks noGrp="1"/>
          </p:cNvSpPr>
          <p:nvPr/>
        </p:nvSpPr>
        <p:spPr>
          <a:xfrm rot="0">
            <a:off x="1181100" y="1079500"/>
            <a:ext cx="457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89420916" name="Text">
    </p:cNvPr>
          <p:cNvSpPr>
            <a:spLocks noGrp="1"/>
          </p:cNvSpPr>
          <p:nvPr/>
        </p:nvSpPr>
        <p:spPr>
          <a:xfrm rot="0">
            <a:off x="6527800" y="10795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338710406" name="Text">
    </p:cNvPr>
          <p:cNvSpPr>
            <a:spLocks noGrp="1"/>
          </p:cNvSpPr>
          <p:nvPr/>
        </p:nvSpPr>
        <p:spPr>
          <a:xfrm rot="0">
            <a:off x="7289800" y="10795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49755634" name="Text">
    </p:cNvPr>
          <p:cNvSpPr>
            <a:spLocks noGrp="1"/>
          </p:cNvSpPr>
          <p:nvPr/>
        </p:nvSpPr>
        <p:spPr>
          <a:xfrm rot="0">
            <a:off x="368300" y="3429000"/>
            <a:ext cx="8128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668666527" name="Text">
    </p:cNvPr>
          <p:cNvSpPr>
            <a:spLocks noGrp="1"/>
          </p:cNvSpPr>
          <p:nvPr/>
        </p:nvSpPr>
        <p:spPr>
          <a:xfrm rot="0">
            <a:off x="1181100" y="3429000"/>
            <a:ext cx="461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28498593" name="Text">
    </p:cNvPr>
          <p:cNvSpPr>
            <a:spLocks noGrp="1"/>
          </p:cNvSpPr>
          <p:nvPr/>
        </p:nvSpPr>
        <p:spPr>
          <a:xfrm rot="0">
            <a:off x="5791200" y="3429000"/>
            <a:ext cx="7620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97410090" name="Text">
    </p:cNvPr>
          <p:cNvSpPr>
            <a:spLocks noGrp="1"/>
          </p:cNvSpPr>
          <p:nvPr/>
        </p:nvSpPr>
        <p:spPr>
          <a:xfrm rot="0">
            <a:off x="7543800" y="1079500"/>
            <a:ext cx="2667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043182020" name="Text">
    </p:cNvPr>
          <p:cNvSpPr>
            <a:spLocks noGrp="1"/>
          </p:cNvSpPr>
          <p:nvPr/>
        </p:nvSpPr>
        <p:spPr>
          <a:xfrm rot="0">
            <a:off x="6553200" y="3429000"/>
            <a:ext cx="36703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940999090" name="Text">
    </p:cNvPr>
          <p:cNvSpPr>
            <a:spLocks noGrp="1"/>
          </p:cNvSpPr>
          <p:nvPr/>
        </p:nvSpPr>
        <p:spPr>
          <a:xfrm rot="0">
            <a:off x="5753100" y="10795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140345104" name="Text">
    </p:cNvPr>
          <p:cNvSpPr>
            <a:spLocks noGrp="1"/>
          </p:cNvSpPr>
          <p:nvPr/>
        </p:nvSpPr>
        <p:spPr>
          <a:xfrm rot="0">
            <a:off x="5753100" y="14732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12/02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12/13</a:t>
            </a:r>
            <a:br/>
          </a:p>
        </p:txBody>
      </p:sp>
      <p:sp>
        <p:nvSpPr>
          <p:cNvPr id="874537545" name="Text">
    </p:cNvPr>
          <p:cNvSpPr>
            <a:spLocks noGrp="1"/>
          </p:cNvSpPr>
          <p:nvPr/>
        </p:nvSpPr>
        <p:spPr>
          <a:xfrm rot="0">
            <a:off x="368300" y="2260600"/>
            <a:ext cx="8128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741702808" name="Text">
    </p:cNvPr>
          <p:cNvSpPr>
            <a:spLocks noGrp="1"/>
          </p:cNvSpPr>
          <p:nvPr/>
        </p:nvSpPr>
        <p:spPr>
          <a:xfrm rot="0">
            <a:off x="1181100" y="2260600"/>
            <a:ext cx="457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1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2</a:t>
            </a:r>
            <a:br/>
          </a:p>
        </p:txBody>
      </p:sp>
      <p:sp>
        <p:nvSpPr>
          <p:cNvPr id="516254987" name="Text">
    </p:cNvPr>
          <p:cNvSpPr>
            <a:spLocks noGrp="1"/>
          </p:cNvSpPr>
          <p:nvPr/>
        </p:nvSpPr>
        <p:spPr>
          <a:xfrm rot="0">
            <a:off x="7543800" y="2260600"/>
            <a:ext cx="2667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536090378" name="Text">
    </p:cNvPr>
          <p:cNvSpPr>
            <a:spLocks noGrp="1"/>
          </p:cNvSpPr>
          <p:nvPr/>
        </p:nvSpPr>
        <p:spPr>
          <a:xfrm rot="0">
            <a:off x="6527800" y="22606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미진행</a:t>
            </a:r>
          </a:p>
        </p:txBody>
      </p:sp>
      <p:sp>
        <p:nvSpPr>
          <p:cNvPr id="678501527" name="Text">
    </p:cNvPr>
          <p:cNvSpPr>
            <a:spLocks noGrp="1"/>
          </p:cNvSpPr>
          <p:nvPr/>
        </p:nvSpPr>
        <p:spPr>
          <a:xfrm rot="0">
            <a:off x="5753100" y="22606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307605895" name="Text">
    </p:cNvPr>
          <p:cNvSpPr>
            <a:spLocks noGrp="1"/>
          </p:cNvSpPr>
          <p:nvPr/>
        </p:nvSpPr>
        <p:spPr>
          <a:xfrm rot="0">
            <a:off x="6553200" y="4572000"/>
            <a:ext cx="3670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</a:p>
        </p:txBody>
      </p:sp>
      <p:sp>
        <p:nvSpPr>
          <p:cNvPr id="2020141575" name="Text">
    </p:cNvPr>
          <p:cNvSpPr>
            <a:spLocks noGrp="1"/>
          </p:cNvSpPr>
          <p:nvPr/>
        </p:nvSpPr>
        <p:spPr>
          <a:xfrm rot="0">
            <a:off x="5791200" y="45720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193012807" name="Text">
    </p:cNvPr>
          <p:cNvSpPr>
            <a:spLocks noGrp="1"/>
          </p:cNvSpPr>
          <p:nvPr/>
        </p:nvSpPr>
        <p:spPr>
          <a:xfrm rot="0">
            <a:off x="1181100" y="4572000"/>
            <a:ext cx="461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1100">
                <a:latin typeface="맑은 고딕"/>
                <a:ea typeface="맑은 고딕"/>
                <a:cs typeface="맑은 고딕"/>
              </a:rPr>
              <a:t> t</a:t>
            </a:r>
            <a:br/>
            <a:r>
              <a:rPr lang="ko" sz="1100">
                <a:latin typeface="맑은 고딕"/>
                <a:ea typeface="맑은 고딕"/>
                <a:cs typeface="맑은 고딕"/>
              </a:rPr>
              <a:t> s</a:t>
            </a:r>
            <a:br/>
          </a:p>
        </p:txBody>
      </p:sp>
      <p:sp>
        <p:nvSpPr>
          <p:cNvPr id="1731123095" name="Text">
    </p:cNvPr>
          <p:cNvSpPr>
            <a:spLocks noGrp="1"/>
          </p:cNvSpPr>
          <p:nvPr/>
        </p:nvSpPr>
        <p:spPr>
          <a:xfrm rot="0">
            <a:off x="368300" y="4572000"/>
            <a:ext cx="8128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701277366" name="Rectangle"/>
          <p:cNvSpPr>
            <a:spLocks noGrp="1"/>
          </p:cNvSpPr>
          <p:nvPr/>
        </p:nvSpPr>
        <p:spPr>
          <a:xfrm>
            <a:off x="7277100" y="1473200"/>
            <a:ext cx="2667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82421850" name="Rectangle"/>
          <p:cNvSpPr>
            <a:spLocks noGrp="1"/>
          </p:cNvSpPr>
          <p:nvPr/>
        </p:nvSpPr>
        <p:spPr>
          <a:xfrm>
            <a:off x="7277100" y="2260600"/>
            <a:ext cx="2667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8745106" name="Text">
    </p:cNvPr>
          <p:cNvSpPr>
            <a:spLocks noGrp="1"/>
          </p:cNvSpPr>
          <p:nvPr/>
        </p:nvSpPr>
        <p:spPr>
          <a:xfrm rot="0">
            <a:off x="1905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523835949" name="Text">
    </p:cNvPr>
          <p:cNvSpPr>
            <a:spLocks noGrp="1"/>
          </p:cNvSpPr>
          <p:nvPr/>
        </p:nvSpPr>
        <p:spPr>
          <a:xfrm rot="0">
            <a:off x="6858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Z11-22-0019</a:t>
            </a:r>
          </a:p>
        </p:txBody>
      </p:sp>
      <p:sp>
        <p:nvSpPr>
          <p:cNvPr id="1402791016" name="Text">
    </p:cNvPr>
          <p:cNvSpPr>
            <a:spLocks noGrp="1"/>
          </p:cNvSpPr>
          <p:nvPr/>
        </p:nvSpPr>
        <p:spPr>
          <a:xfrm rot="0">
            <a:off x="2463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Field contents changed: I_PSTYP -&gt; 0</a:t>
            </a:r>
          </a:p>
        </p:txBody>
      </p:sp>
      <p:sp>
        <p:nvSpPr>
          <p:cNvPr id="524412122" name="Text">
    </p:cNvPr>
          <p:cNvSpPr>
            <a:spLocks noGrp="1"/>
          </p:cNvSpPr>
          <p:nvPr/>
        </p:nvSpPr>
        <p:spPr>
          <a:xfrm rot="0">
            <a:off x="381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2022.12.08</a:t>
            </a:r>
          </a:p>
        </p:txBody>
      </p:sp>
      <p:sp>
        <p:nvSpPr>
          <p:cNvPr id="1183976262" name="Text">
    </p:cNvPr>
          <p:cNvSpPr>
            <a:spLocks noGrp="1"/>
          </p:cNvSpPr>
          <p:nvPr/>
        </p:nvSpPr>
        <p:spPr>
          <a:xfrm rot="0">
            <a:off x="381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96589771" name="Text">
    </p:cNvPr>
          <p:cNvSpPr>
            <a:spLocks noGrp="1"/>
          </p:cNvSpPr>
          <p:nvPr/>
        </p:nvSpPr>
        <p:spPr>
          <a:xfrm rot="0">
            <a:off x="2463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631672882" name="Text">
    </p:cNvPr>
          <p:cNvSpPr>
            <a:spLocks noGrp="1"/>
          </p:cNvSpPr>
          <p:nvPr/>
        </p:nvSpPr>
        <p:spPr>
          <a:xfrm rot="0">
            <a:off x="6858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902940520" name="Text">
    </p:cNvPr>
          <p:cNvSpPr>
            <a:spLocks noGrp="1"/>
          </p:cNvSpPr>
          <p:nvPr/>
        </p:nvSpPr>
        <p:spPr>
          <a:xfrm rot="0">
            <a:off x="381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4523311" name="Text">
    </p:cNvPr>
          <p:cNvSpPr>
            <a:spLocks noGrp="1"/>
          </p:cNvSpPr>
          <p:nvPr/>
        </p:nvSpPr>
        <p:spPr>
          <a:xfrm rot="0">
            <a:off x="6858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8660956" name="Text">
    </p:cNvPr>
          <p:cNvSpPr>
            <a:spLocks noGrp="1"/>
          </p:cNvSpPr>
          <p:nvPr/>
        </p:nvSpPr>
        <p:spPr>
          <a:xfrm rot="0">
            <a:off x="2463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8451492" name="Text">
    </p:cNvPr>
          <p:cNvSpPr>
            <a:spLocks noGrp="1"/>
          </p:cNvSpPr>
          <p:nvPr/>
        </p:nvSpPr>
        <p:spPr>
          <a:xfrm rot="0">
            <a:off x="1651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76004391" name="Text">
    </p:cNvPr>
          <p:cNvSpPr>
            <a:spLocks noGrp="1"/>
          </p:cNvSpPr>
          <p:nvPr/>
        </p:nvSpPr>
        <p:spPr>
          <a:xfrm rot="0">
            <a:off x="1651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SROH</a:t>
            </a:r>
          </a:p>
        </p:txBody>
      </p:sp>
      <p:sp>
        <p:nvSpPr>
          <p:cNvPr id="787923524" name="Text">
    </p:cNvPr>
          <p:cNvSpPr>
            <a:spLocks noGrp="1"/>
          </p:cNvSpPr>
          <p:nvPr/>
        </p:nvSpPr>
        <p:spPr>
          <a:xfrm rot="0">
            <a:off x="1651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012112426" name="Text">
    </p:cNvPr>
          <p:cNvSpPr>
            <a:spLocks noGrp="1"/>
          </p:cNvSpPr>
          <p:nvPr/>
        </p:nvSpPr>
        <p:spPr>
          <a:xfrm rot="0">
            <a:off x="8509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39543564" name="Text">
    </p:cNvPr>
          <p:cNvSpPr>
            <a:spLocks noGrp="1"/>
          </p:cNvSpPr>
          <p:nvPr/>
        </p:nvSpPr>
        <p:spPr>
          <a:xfrm rot="0">
            <a:off x="8509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206757663" name="Text">
    </p:cNvPr>
          <p:cNvSpPr>
            <a:spLocks noGrp="1"/>
          </p:cNvSpPr>
          <p:nvPr/>
        </p:nvSpPr>
        <p:spPr>
          <a:xfrm rot="0">
            <a:off x="8509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일반</a:t>
            </a:r>
          </a:p>
        </p:txBody>
      </p:sp>
      <p:sp>
        <p:nvSpPr>
          <p:cNvPr id="338610227" name="Text">
    </p:cNvPr>
          <p:cNvSpPr>
            <a:spLocks noGrp="1"/>
          </p:cNvSpPr>
          <p:nvPr/>
        </p:nvSpPr>
        <p:spPr>
          <a:xfrm rot="0">
            <a:off x="4826000" y="69215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4</a:t>
            </a:r>
          </a:p>
        </p:txBody>
      </p:sp>
      <p:pic>
        <p:nvPicPr>
          <p:cNvPr id="1850838072" name="Picture">
    </p:cNvPr>
          <p:cNvPicPr>
            <a:picLocks noChangeAspect="1"/>
          </p:cNvPicPr>
          <p:nvPr/>
        </p:nvPicPr>
        <p:blipFill>
          <a:blip r:embed="img_0_0_55.jpg"/>
          <a:srcRect/>
          <a:stretch>
            <a:fillRect l="0" t="0" r="0" b="5555"/>
          </a:stretch>
        </p:blipFill>
        <p:spPr>
          <a:xfrm rot="0">
            <a:off x="254000" y="68453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