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278806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9534919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46072128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2260723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3887008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07679878" name="Text">
    </p:cNvPr>
          <p:cNvSpPr>
            <a:spLocks noGrp="1"/>
          </p:cNvSpPr>
          <p:nvPr/>
        </p:nvSpPr>
        <p:spPr>
          <a:xfrm rot="0">
            <a:off x="762000" y="1219200"/>
            <a:ext cx="303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8650867" name="Text">
    </p:cNvPr>
          <p:cNvSpPr>
            <a:spLocks noGrp="1"/>
          </p:cNvSpPr>
          <p:nvPr/>
        </p:nvSpPr>
        <p:spPr>
          <a:xfrm rot="0">
            <a:off x="379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27686146" name="Text">
    </p:cNvPr>
          <p:cNvSpPr>
            <a:spLocks noGrp="1"/>
          </p:cNvSpPr>
          <p:nvPr/>
        </p:nvSpPr>
        <p:spPr>
          <a:xfrm rot="0">
            <a:off x="4432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64594942" name="Text">
    </p:cNvPr>
          <p:cNvSpPr>
            <a:spLocks noGrp="1"/>
          </p:cNvSpPr>
          <p:nvPr/>
        </p:nvSpPr>
        <p:spPr>
          <a:xfrm rot="0">
            <a:off x="5753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36141710" name="Text">
    </p:cNvPr>
          <p:cNvSpPr>
            <a:spLocks noGrp="1"/>
          </p:cNvSpPr>
          <p:nvPr/>
        </p:nvSpPr>
        <p:spPr>
          <a:xfrm rot="0">
            <a:off x="63500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4267265" name="Text">
    </p:cNvPr>
          <p:cNvSpPr>
            <a:spLocks noGrp="1"/>
          </p:cNvSpPr>
          <p:nvPr/>
        </p:nvSpPr>
        <p:spPr>
          <a:xfrm rot="0">
            <a:off x="9194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5813093" name="Text">
    </p:cNvPr>
          <p:cNvSpPr>
            <a:spLocks noGrp="1"/>
          </p:cNvSpPr>
          <p:nvPr/>
        </p:nvSpPr>
        <p:spPr>
          <a:xfrm rot="0">
            <a:off x="50673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87607481" name="Text">
    </p:cNvPr>
          <p:cNvSpPr>
            <a:spLocks noGrp="1"/>
          </p:cNvSpPr>
          <p:nvPr/>
        </p:nvSpPr>
        <p:spPr>
          <a:xfrm rot="0">
            <a:off x="98298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2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12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8050430" name="Text">
    </p:cNvPr>
          <p:cNvSpPr>
            <a:spLocks noGrp="1"/>
          </p:cNvSpPr>
          <p:nvPr/>
        </p:nvSpPr>
        <p:spPr>
          <a:xfrm rot="0">
            <a:off x="98298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</a:p>
        </p:txBody>
      </p:sp>
      <p:sp>
        <p:nvSpPr>
          <p:cNvPr id="448389463" name="Text">
    </p:cNvPr>
          <p:cNvSpPr>
            <a:spLocks noGrp="1"/>
          </p:cNvSpPr>
          <p:nvPr/>
        </p:nvSpPr>
        <p:spPr>
          <a:xfrm rot="0">
            <a:off x="91948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</a:p>
        </p:txBody>
      </p:sp>
      <p:sp>
        <p:nvSpPr>
          <p:cNvPr id="2120172486" name="Text">
    </p:cNvPr>
          <p:cNvSpPr>
            <a:spLocks noGrp="1"/>
          </p:cNvSpPr>
          <p:nvPr/>
        </p:nvSpPr>
        <p:spPr>
          <a:xfrm rot="0">
            <a:off x="6350000" y="1689100"/>
            <a:ext cx="2844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회계전표 증빙 대사 로직 일부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기본 브라우저 크롬 적용 대응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Daily report 운영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A11 179PC RPA 테스트</a:t>
            </a:r>
          </a:p>
        </p:txBody>
      </p:sp>
      <p:sp>
        <p:nvSpPr>
          <p:cNvPr id="1601365907" name="Text">
    </p:cNvPr>
          <p:cNvSpPr>
            <a:spLocks noGrp="1"/>
          </p:cNvSpPr>
          <p:nvPr/>
        </p:nvSpPr>
        <p:spPr>
          <a:xfrm rot="0">
            <a:off x="5753100" y="1689100"/>
            <a:ext cx="596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56915217" name="Text">
    </p:cNvPr>
          <p:cNvSpPr>
            <a:spLocks noGrp="1"/>
          </p:cNvSpPr>
          <p:nvPr/>
        </p:nvSpPr>
        <p:spPr>
          <a:xfrm rot="0">
            <a:off x="177800" y="16891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1875141" name="Text">
    </p:cNvPr>
          <p:cNvSpPr>
            <a:spLocks noGrp="1"/>
          </p:cNvSpPr>
          <p:nvPr/>
        </p:nvSpPr>
        <p:spPr>
          <a:xfrm rot="0">
            <a:off x="749300" y="1689100"/>
            <a:ext cx="3035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나프타 분기 자료 호출 코드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실행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- [RPA] A360 나프타 분기별 수입부과금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e-biz 대기시간 조정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무한로딩 및 값 미호출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항공급유 LJ 매크로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분기별 나프타 작업 미수행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사전점검 수기 발송 및 209pc AA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A11 외화송금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[계정관리] 계정정보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[RPA] A360 Daily Report 엑셀 값 미호출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108486" name="Text">
    </p:cNvPr>
          <p:cNvSpPr>
            <a:spLocks noGrp="1"/>
          </p:cNvSpPr>
          <p:nvPr/>
        </p:nvSpPr>
        <p:spPr>
          <a:xfrm rot="0">
            <a:off x="44196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1332948996" name="Text">
    </p:cNvPr>
          <p:cNvSpPr>
            <a:spLocks noGrp="1"/>
          </p:cNvSpPr>
          <p:nvPr/>
        </p:nvSpPr>
        <p:spPr>
          <a:xfrm rot="0">
            <a:off x="50546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794672304" name="Text">
    </p:cNvPr>
          <p:cNvSpPr>
            <a:spLocks noGrp="1"/>
          </p:cNvSpPr>
          <p:nvPr/>
        </p:nvSpPr>
        <p:spPr>
          <a:xfrm rot="0">
            <a:off x="3784600" y="1689100"/>
            <a:ext cx="6350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11/23</a:t>
            </a:r>
            <a:br/>
          </a:p>
        </p:txBody>
      </p:sp>
      <p:sp>
        <p:nvSpPr>
          <p:cNvPr id="770772117" name="Text">
    </p:cNvPr>
          <p:cNvSpPr>
            <a:spLocks noGrp="1"/>
          </p:cNvSpPr>
          <p:nvPr/>
        </p:nvSpPr>
        <p:spPr>
          <a:xfrm rot="0">
            <a:off x="98298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35869980" name="Text">
    </p:cNvPr>
          <p:cNvSpPr>
            <a:spLocks noGrp="1"/>
          </p:cNvSpPr>
          <p:nvPr/>
        </p:nvSpPr>
        <p:spPr>
          <a:xfrm rot="0">
            <a:off x="91948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</a:p>
        </p:txBody>
      </p:sp>
      <p:sp>
        <p:nvSpPr>
          <p:cNvPr id="1409726028" name="Text">
    </p:cNvPr>
          <p:cNvSpPr>
            <a:spLocks noGrp="1"/>
          </p:cNvSpPr>
          <p:nvPr/>
        </p:nvSpPr>
        <p:spPr>
          <a:xfrm rot="0">
            <a:off x="6350000" y="4610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거래처 정보화면 임원 별도처리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</a:p>
        </p:txBody>
      </p:sp>
      <p:sp>
        <p:nvSpPr>
          <p:cNvPr id="385624128" name="Text">
    </p:cNvPr>
          <p:cNvSpPr>
            <a:spLocks noGrp="1"/>
          </p:cNvSpPr>
          <p:nvPr/>
        </p:nvSpPr>
        <p:spPr>
          <a:xfrm rot="0">
            <a:off x="5753100" y="4610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860621742" name="Text">
    </p:cNvPr>
          <p:cNvSpPr>
            <a:spLocks noGrp="1"/>
          </p:cNvSpPr>
          <p:nvPr/>
        </p:nvSpPr>
        <p:spPr>
          <a:xfrm rot="0">
            <a:off x="177800" y="4610100"/>
            <a:ext cx="5715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36043886" name="Text">
    </p:cNvPr>
          <p:cNvSpPr>
            <a:spLocks noGrp="1"/>
          </p:cNvSpPr>
          <p:nvPr/>
        </p:nvSpPr>
        <p:spPr>
          <a:xfrm rot="0">
            <a:off x="749300" y="4610100"/>
            <a:ext cx="303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e-Biz 거래처 정보화면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사후적립 통제기준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납품보류 해제요청 기능 추가</a:t>
            </a:r>
            <a:br/>
          </a:p>
        </p:txBody>
      </p:sp>
      <p:sp>
        <p:nvSpPr>
          <p:cNvPr id="1250579599" name="Text">
    </p:cNvPr>
          <p:cNvSpPr>
            <a:spLocks noGrp="1"/>
          </p:cNvSpPr>
          <p:nvPr/>
        </p:nvSpPr>
        <p:spPr>
          <a:xfrm rot="0">
            <a:off x="44196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027853238" name="Text">
    </p:cNvPr>
          <p:cNvSpPr>
            <a:spLocks noGrp="1"/>
          </p:cNvSpPr>
          <p:nvPr/>
        </p:nvSpPr>
        <p:spPr>
          <a:xfrm rot="0">
            <a:off x="50546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853990603" name="Text">
    </p:cNvPr>
          <p:cNvSpPr>
            <a:spLocks noGrp="1"/>
          </p:cNvSpPr>
          <p:nvPr/>
        </p:nvSpPr>
        <p:spPr>
          <a:xfrm rot="0">
            <a:off x="3784600" y="4610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</a:p>
        </p:txBody>
      </p:sp>
      <p:sp>
        <p:nvSpPr>
          <p:cNvPr id="1008151590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737727781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2540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