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69083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5363607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4736342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26131831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5772754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9265213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2608484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3380488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34896428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67002855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8475134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7701516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23331377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5066987" name="Text">
    </p:cNvPr>
          <p:cNvSpPr>
            <a:spLocks noGrp="1"/>
          </p:cNvSpPr>
          <p:nvPr/>
        </p:nvSpPr>
        <p:spPr>
          <a:xfrm rot="0">
            <a:off x="98298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12/09</a:t>
            </a:r>
            <a:br/>
          </a:p>
        </p:txBody>
      </p:sp>
      <p:sp>
        <p:nvSpPr>
          <p:cNvPr id="1333741232" name="Text">
    </p:cNvPr>
          <p:cNvSpPr>
            <a:spLocks noGrp="1"/>
          </p:cNvSpPr>
          <p:nvPr/>
        </p:nvSpPr>
        <p:spPr>
          <a:xfrm rot="0">
            <a:off x="91948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</a:p>
        </p:txBody>
      </p:sp>
      <p:sp>
        <p:nvSpPr>
          <p:cNvPr id="1365988928" name="Text">
    </p:cNvPr>
          <p:cNvSpPr>
            <a:spLocks noGrp="1"/>
          </p:cNvSpPr>
          <p:nvPr/>
        </p:nvSpPr>
        <p:spPr>
          <a:xfrm rot="0">
            <a:off x="63500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RODA 개정에 따른 입찰/구매품의서 자동결재선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2019년 이후 기능 개선건 확인및 업데이트 일정 수립</a:t>
            </a:r>
            <a:br/>
          </a:p>
        </p:txBody>
      </p:sp>
      <p:sp>
        <p:nvSpPr>
          <p:cNvPr id="1874402673" name="Text">
    </p:cNvPr>
          <p:cNvSpPr>
            <a:spLocks noGrp="1"/>
          </p:cNvSpPr>
          <p:nvPr/>
        </p:nvSpPr>
        <p:spPr>
          <a:xfrm rot="0">
            <a:off x="5753100" y="1689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1516604" name="Text">
    </p:cNvPr>
          <p:cNvSpPr>
            <a:spLocks noGrp="1"/>
          </p:cNvSpPr>
          <p:nvPr/>
        </p:nvSpPr>
        <p:spPr>
          <a:xfrm rot="0">
            <a:off x="177800" y="1689100"/>
            <a:ext cx="57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24460497" name="Text">
    </p:cNvPr>
          <p:cNvSpPr>
            <a:spLocks noGrp="1"/>
          </p:cNvSpPr>
          <p:nvPr/>
        </p:nvSpPr>
        <p:spPr>
          <a:xfrm rot="0">
            <a:off x="749300" y="1689100"/>
            <a:ext cx="303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RQ221100581 기술검토서 내 자료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RQ221100540(본사부장/팀리더 대리운전), RQ221100541(본사임원대리운전) 기술견적 교체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품의번호(CO221100863) 납기 정정 요청</a:t>
            </a:r>
            <a:br/>
            <a:br/>
          </a:p>
        </p:txBody>
      </p:sp>
      <p:sp>
        <p:nvSpPr>
          <p:cNvPr id="989253091" name="Text">
    </p:cNvPr>
          <p:cNvSpPr>
            <a:spLocks noGrp="1"/>
          </p:cNvSpPr>
          <p:nvPr/>
        </p:nvSpPr>
        <p:spPr>
          <a:xfrm rot="0">
            <a:off x="44196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11/29</a:t>
            </a:r>
            <a:br/>
            <a:br/>
          </a:p>
        </p:txBody>
      </p:sp>
      <p:sp>
        <p:nvSpPr>
          <p:cNvPr id="495127897" name="Text">
    </p:cNvPr>
          <p:cNvSpPr>
            <a:spLocks noGrp="1"/>
          </p:cNvSpPr>
          <p:nvPr/>
        </p:nvSpPr>
        <p:spPr>
          <a:xfrm rot="0">
            <a:off x="50546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11/29</a:t>
            </a:r>
            <a:br/>
            <a:br/>
          </a:p>
        </p:txBody>
      </p:sp>
      <p:sp>
        <p:nvSpPr>
          <p:cNvPr id="1203973357" name="Text">
    </p:cNvPr>
          <p:cNvSpPr>
            <a:spLocks noGrp="1"/>
          </p:cNvSpPr>
          <p:nvPr/>
        </p:nvSpPr>
        <p:spPr>
          <a:xfrm rot="0">
            <a:off x="37846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11/29</a:t>
            </a:r>
            <a:br/>
            <a:br/>
          </a:p>
        </p:txBody>
      </p:sp>
      <p:sp>
        <p:nvSpPr>
          <p:cNvPr id="1423108616" name="Text">
    </p:cNvPr>
          <p:cNvSpPr>
            <a:spLocks noGrp="1"/>
          </p:cNvSpPr>
          <p:nvPr/>
        </p:nvSpPr>
        <p:spPr>
          <a:xfrm rot="0">
            <a:off x="98298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489480868" name="Text">
    </p:cNvPr>
          <p:cNvSpPr>
            <a:spLocks noGrp="1"/>
          </p:cNvSpPr>
          <p:nvPr/>
        </p:nvSpPr>
        <p:spPr>
          <a:xfrm rot="0">
            <a:off x="91948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</a:p>
        </p:txBody>
      </p:sp>
      <p:sp>
        <p:nvSpPr>
          <p:cNvPr id="1563138848" name="Text">
    </p:cNvPr>
          <p:cNvSpPr>
            <a:spLocks noGrp="1"/>
          </p:cNvSpPr>
          <p:nvPr/>
        </p:nvSpPr>
        <p:spPr>
          <a:xfrm rot="0">
            <a:off x="6350000" y="3251200"/>
            <a:ext cx="28448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회계전표 증빙 대사 로직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기본 브라우저 크롬 적용 대응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Daily report 운영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A11 179PC RPA 테스트</a:t>
            </a:r>
            <a:br/>
          </a:p>
        </p:txBody>
      </p:sp>
      <p:sp>
        <p:nvSpPr>
          <p:cNvPr id="64053292" name="Text">
    </p:cNvPr>
          <p:cNvSpPr>
            <a:spLocks noGrp="1"/>
          </p:cNvSpPr>
          <p:nvPr/>
        </p:nvSpPr>
        <p:spPr>
          <a:xfrm rot="0">
            <a:off x="5753100" y="3251200"/>
            <a:ext cx="596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083201780" name="Text">
    </p:cNvPr>
          <p:cNvSpPr>
            <a:spLocks noGrp="1"/>
          </p:cNvSpPr>
          <p:nvPr/>
        </p:nvSpPr>
        <p:spPr>
          <a:xfrm rot="0">
            <a:off x="177800" y="32512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34879694" name="Text">
    </p:cNvPr>
          <p:cNvSpPr>
            <a:spLocks noGrp="1"/>
          </p:cNvSpPr>
          <p:nvPr/>
        </p:nvSpPr>
        <p:spPr>
          <a:xfrm rot="0">
            <a:off x="749300" y="3251200"/>
            <a:ext cx="3035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나프타 분기 자료 호출 코드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실행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 [RPA] A360 나프타 분기별 수입부과금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e-biz 대기시간 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무한로딩 및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LJ 매크로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분기별 나프타 작업 미수행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209pc AA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</a:p>
        </p:txBody>
      </p:sp>
      <p:sp>
        <p:nvSpPr>
          <p:cNvPr id="614728655" name="Text">
    </p:cNvPr>
          <p:cNvSpPr>
            <a:spLocks noGrp="1"/>
          </p:cNvSpPr>
          <p:nvPr/>
        </p:nvSpPr>
        <p:spPr>
          <a:xfrm rot="0">
            <a:off x="44196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746379127" name="Text">
    </p:cNvPr>
          <p:cNvSpPr>
            <a:spLocks noGrp="1"/>
          </p:cNvSpPr>
          <p:nvPr/>
        </p:nvSpPr>
        <p:spPr>
          <a:xfrm rot="0">
            <a:off x="50546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1860795892" name="Text">
    </p:cNvPr>
          <p:cNvSpPr>
            <a:spLocks noGrp="1"/>
          </p:cNvSpPr>
          <p:nvPr/>
        </p:nvSpPr>
        <p:spPr>
          <a:xfrm rot="0">
            <a:off x="37846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1893093353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17134415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