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23.jpg" Type="http://schemas.openxmlformats.org/officeDocument/2006/relationships/image" Target="../media/img_0_0_23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498226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69645840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66592649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44733408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38292162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75708436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201442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37953702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41600253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06526608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23324071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61739717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83438333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73296031" name="Text">
    </p:cNvPr>
          <p:cNvSpPr>
            <a:spLocks noGrp="1"/>
          </p:cNvSpPr>
          <p:nvPr/>
        </p:nvSpPr>
        <p:spPr>
          <a:xfrm rot="0">
            <a:off x="98298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351413972" name="Text">
    </p:cNvPr>
          <p:cNvSpPr>
            <a:spLocks noGrp="1"/>
          </p:cNvSpPr>
          <p:nvPr/>
        </p:nvSpPr>
        <p:spPr>
          <a:xfrm rot="0">
            <a:off x="91948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26015692" name="Text">
    </p:cNvPr>
          <p:cNvSpPr>
            <a:spLocks noGrp="1"/>
          </p:cNvSpPr>
          <p:nvPr/>
        </p:nvSpPr>
        <p:spPr>
          <a:xfrm rot="0">
            <a:off x="6350000" y="1714500"/>
            <a:ext cx="28448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RMS 에러 해결</a:t>
            </a:r>
          </a:p>
        </p:txBody>
      </p:sp>
      <p:sp>
        <p:nvSpPr>
          <p:cNvPr id="388180327" name="Text">
    </p:cNvPr>
          <p:cNvSpPr>
            <a:spLocks noGrp="1"/>
          </p:cNvSpPr>
          <p:nvPr/>
        </p:nvSpPr>
        <p:spPr>
          <a:xfrm rot="0">
            <a:off x="5753100" y="1714500"/>
            <a:ext cx="5842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616656392" name="Text">
    </p:cNvPr>
          <p:cNvSpPr>
            <a:spLocks noGrp="1"/>
          </p:cNvSpPr>
          <p:nvPr/>
        </p:nvSpPr>
        <p:spPr>
          <a:xfrm rot="0">
            <a:off x="177800" y="1714500"/>
            <a:ext cx="5715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326901780" name="Text">
    </p:cNvPr>
          <p:cNvSpPr>
            <a:spLocks noGrp="1"/>
          </p:cNvSpPr>
          <p:nvPr/>
        </p:nvSpPr>
        <p:spPr>
          <a:xfrm rot="0">
            <a:off x="749300" y="1714500"/>
            <a:ext cx="30353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RMS 개발 및 수정 보완</a:t>
            </a:r>
          </a:p>
        </p:txBody>
      </p:sp>
      <p:sp>
        <p:nvSpPr>
          <p:cNvPr id="1965590304" name="Text">
    </p:cNvPr>
          <p:cNvSpPr>
            <a:spLocks noGrp="1"/>
          </p:cNvSpPr>
          <p:nvPr/>
        </p:nvSpPr>
        <p:spPr>
          <a:xfrm rot="0">
            <a:off x="44196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</a:p>
        </p:txBody>
      </p:sp>
      <p:sp>
        <p:nvSpPr>
          <p:cNvPr id="2068771059" name="Text">
    </p:cNvPr>
          <p:cNvSpPr>
            <a:spLocks noGrp="1"/>
          </p:cNvSpPr>
          <p:nvPr/>
        </p:nvSpPr>
        <p:spPr>
          <a:xfrm rot="0">
            <a:off x="50546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1414553788" name="Text">
    </p:cNvPr>
          <p:cNvSpPr>
            <a:spLocks noGrp="1"/>
          </p:cNvSpPr>
          <p:nvPr/>
        </p:nvSpPr>
        <p:spPr>
          <a:xfrm rot="0">
            <a:off x="3784600" y="1714500"/>
            <a:ext cx="635000" cy="151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</a:p>
        </p:txBody>
      </p:sp>
      <p:sp>
        <p:nvSpPr>
          <p:cNvPr id="652117666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11</a:t>
            </a:r>
          </a:p>
        </p:txBody>
      </p:sp>
      <p:pic>
        <p:nvPicPr>
          <p:cNvPr id="503321938" name="Picture">
    </p:cNvPr>
          <p:cNvPicPr>
            <a:picLocks noChangeAspect="1"/>
          </p:cNvPicPr>
          <p:nvPr/>
        </p:nvPicPr>
        <p:blipFill>
          <a:blip r:embed="img_0_0_23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