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23.jpg" Type="http://schemas.openxmlformats.org/officeDocument/2006/relationships/image" Target="../media/img_0_0_23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043057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7454510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9565734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508559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5037379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6520794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61777071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0970262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7768600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203429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2332053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7784182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30742300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5273557" name="Text">
    </p:cNvPr>
          <p:cNvSpPr>
            <a:spLocks noGrp="1"/>
          </p:cNvSpPr>
          <p:nvPr/>
        </p:nvSpPr>
        <p:spPr>
          <a:xfrm rot="0">
            <a:off x="98298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640763500" name="Text">
    </p:cNvPr>
          <p:cNvSpPr>
            <a:spLocks noGrp="1"/>
          </p:cNvSpPr>
          <p:nvPr/>
        </p:nvSpPr>
        <p:spPr>
          <a:xfrm rot="0">
            <a:off x="91948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913236959" name="Text">
    </p:cNvPr>
          <p:cNvSpPr>
            <a:spLocks noGrp="1"/>
          </p:cNvSpPr>
          <p:nvPr/>
        </p:nvSpPr>
        <p:spPr>
          <a:xfrm rot="0">
            <a:off x="63500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A11 179PC RPA 테스트</a:t>
            </a:r>
          </a:p>
        </p:txBody>
      </p:sp>
      <p:sp>
        <p:nvSpPr>
          <p:cNvPr id="1593293513" name="Text">
    </p:cNvPr>
          <p:cNvSpPr>
            <a:spLocks noGrp="1"/>
          </p:cNvSpPr>
          <p:nvPr/>
        </p:nvSpPr>
        <p:spPr>
          <a:xfrm rot="0">
            <a:off x="5753100" y="1689100"/>
            <a:ext cx="596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16170074" name="Text">
    </p:cNvPr>
          <p:cNvSpPr>
            <a:spLocks noGrp="1"/>
          </p:cNvSpPr>
          <p:nvPr/>
        </p:nvSpPr>
        <p:spPr>
          <a:xfrm rot="0">
            <a:off x="177800" y="16891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541875084" name="Text">
    </p:cNvPr>
          <p:cNvSpPr>
            <a:spLocks noGrp="1"/>
          </p:cNvSpPr>
          <p:nvPr/>
        </p:nvSpPr>
        <p:spPr>
          <a:xfrm rot="0">
            <a:off x="749300" y="1689100"/>
            <a:ext cx="303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나프타 분기 자료 호출 코드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실행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[RPA] A360 나프타 분기별 수입부과금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e-biz 대기시간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무한로딩 및 값 미호출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LJ 매크로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분기별 나프타 작업 미수행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209pc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1436431" name="Text">
    </p:cNvPr>
          <p:cNvSpPr>
            <a:spLocks noGrp="1"/>
          </p:cNvSpPr>
          <p:nvPr/>
        </p:nvSpPr>
        <p:spPr>
          <a:xfrm rot="0">
            <a:off x="44196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2086059478" name="Text">
    </p:cNvPr>
          <p:cNvSpPr>
            <a:spLocks noGrp="1"/>
          </p:cNvSpPr>
          <p:nvPr/>
        </p:nvSpPr>
        <p:spPr>
          <a:xfrm rot="0">
            <a:off x="50546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666784424" name="Text">
    </p:cNvPr>
          <p:cNvSpPr>
            <a:spLocks noGrp="1"/>
          </p:cNvSpPr>
          <p:nvPr/>
        </p:nvSpPr>
        <p:spPr>
          <a:xfrm rot="0">
            <a:off x="37846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55441291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58810052" name="Picture">
    </p:cNvPr>
          <p:cNvPicPr>
            <a:picLocks noChangeAspect="1"/>
          </p:cNvPicPr>
          <p:nvPr/>
        </p:nvPicPr>
        <p:blipFill>
          <a:blip r:embed="img_0_0_23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