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688194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37506735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07543313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42486025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57082715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24385259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32861283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53886339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51581391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25432852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96567861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19281280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23806279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59103846" name="Text">
    </p:cNvPr>
          <p:cNvSpPr>
            <a:spLocks noGrp="1"/>
          </p:cNvSpPr>
          <p:nvPr/>
        </p:nvSpPr>
        <p:spPr>
          <a:xfrm rot="0">
            <a:off x="98298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966649276" name="Text">
    </p:cNvPr>
          <p:cNvSpPr>
            <a:spLocks noGrp="1"/>
          </p:cNvSpPr>
          <p:nvPr/>
        </p:nvSpPr>
        <p:spPr>
          <a:xfrm rot="0">
            <a:off x="91948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555787775" name="Text">
    </p:cNvPr>
          <p:cNvSpPr>
            <a:spLocks noGrp="1"/>
          </p:cNvSpPr>
          <p:nvPr/>
        </p:nvSpPr>
        <p:spPr>
          <a:xfrm rot="0">
            <a:off x="6350000" y="1689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RMS 에러 해결</a:t>
            </a:r>
          </a:p>
        </p:txBody>
      </p:sp>
      <p:sp>
        <p:nvSpPr>
          <p:cNvPr id="1065895262" name="Text">
    </p:cNvPr>
          <p:cNvSpPr>
            <a:spLocks noGrp="1"/>
          </p:cNvSpPr>
          <p:nvPr/>
        </p:nvSpPr>
        <p:spPr>
          <a:xfrm rot="0">
            <a:off x="5753100" y="16891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016691813" name="Text">
    </p:cNvPr>
          <p:cNvSpPr>
            <a:spLocks noGrp="1"/>
          </p:cNvSpPr>
          <p:nvPr/>
        </p:nvSpPr>
        <p:spPr>
          <a:xfrm rot="0">
            <a:off x="177800" y="1689100"/>
            <a:ext cx="57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208429317" name="Text">
    </p:cNvPr>
          <p:cNvSpPr>
            <a:spLocks noGrp="1"/>
          </p:cNvSpPr>
          <p:nvPr/>
        </p:nvSpPr>
        <p:spPr>
          <a:xfrm rot="0">
            <a:off x="749300" y="1689100"/>
            <a:ext cx="303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RMS 개발 및 수정 보완</a:t>
            </a:r>
          </a:p>
        </p:txBody>
      </p:sp>
      <p:sp>
        <p:nvSpPr>
          <p:cNvPr id="187642848" name="Text">
    </p:cNvPr>
          <p:cNvSpPr>
            <a:spLocks noGrp="1"/>
          </p:cNvSpPr>
          <p:nvPr/>
        </p:nvSpPr>
        <p:spPr>
          <a:xfrm rot="0">
            <a:off x="44196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</a:p>
        </p:txBody>
      </p:sp>
      <p:sp>
        <p:nvSpPr>
          <p:cNvPr id="1995453806" name="Text">
    </p:cNvPr>
          <p:cNvSpPr>
            <a:spLocks noGrp="1"/>
          </p:cNvSpPr>
          <p:nvPr/>
        </p:nvSpPr>
        <p:spPr>
          <a:xfrm rot="0">
            <a:off x="50546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33359233" name="Text">
    </p:cNvPr>
          <p:cNvSpPr>
            <a:spLocks noGrp="1"/>
          </p:cNvSpPr>
          <p:nvPr/>
        </p:nvSpPr>
        <p:spPr>
          <a:xfrm rot="0">
            <a:off x="37846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</a:p>
        </p:txBody>
      </p:sp>
      <p:sp>
        <p:nvSpPr>
          <p:cNvPr id="1861630194" name="Text">
    </p:cNvPr>
          <p:cNvSpPr>
            <a:spLocks noGrp="1"/>
          </p:cNvSpPr>
          <p:nvPr/>
        </p:nvSpPr>
        <p:spPr>
          <a:xfrm rot="0">
            <a:off x="98298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&amp;#10;[보류]</a:t>
            </a:r>
            <a:br/>
          </a:p>
        </p:txBody>
      </p:sp>
      <p:sp>
        <p:nvSpPr>
          <p:cNvPr id="481601279" name="Text">
    </p:cNvPr>
          <p:cNvSpPr>
            <a:spLocks noGrp="1"/>
          </p:cNvSpPr>
          <p:nvPr/>
        </p:nvSpPr>
        <p:spPr>
          <a:xfrm rot="0">
            <a:off x="91948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&amp;#10;12/22</a:t>
            </a:r>
            <a:br/>
          </a:p>
        </p:txBody>
      </p:sp>
      <p:sp>
        <p:nvSpPr>
          <p:cNvPr id="1805171522" name="Text">
    </p:cNvPr>
          <p:cNvSpPr>
            <a:spLocks noGrp="1"/>
          </p:cNvSpPr>
          <p:nvPr/>
        </p:nvSpPr>
        <p:spPr>
          <a:xfrm rot="0">
            <a:off x="6350000" y="32512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</a:t>
            </a:r>
          </a:p>
        </p:txBody>
      </p:sp>
      <p:sp>
        <p:nvSpPr>
          <p:cNvPr id="35678909" name="Text">
    </p:cNvPr>
          <p:cNvSpPr>
            <a:spLocks noGrp="1"/>
          </p:cNvSpPr>
          <p:nvPr/>
        </p:nvSpPr>
        <p:spPr>
          <a:xfrm rot="0">
            <a:off x="5753100" y="32512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565455267" name="Text">
    </p:cNvPr>
          <p:cNvSpPr>
            <a:spLocks noGrp="1"/>
          </p:cNvSpPr>
          <p:nvPr/>
        </p:nvSpPr>
        <p:spPr>
          <a:xfrm rot="0">
            <a:off x="177800" y="3251200"/>
            <a:ext cx="57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685333419" name="Text">
    </p:cNvPr>
          <p:cNvSpPr>
            <a:spLocks noGrp="1"/>
          </p:cNvSpPr>
          <p:nvPr/>
        </p:nvSpPr>
        <p:spPr>
          <a:xfrm rot="0">
            <a:off x="749300" y="3251200"/>
            <a:ext cx="303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외화송금 재수행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Daily Report 엑셀 값 미호출 확인</a:t>
            </a:r>
          </a:p>
        </p:txBody>
      </p:sp>
      <p:sp>
        <p:nvSpPr>
          <p:cNvPr id="1251528908" name="Text">
    </p:cNvPr>
          <p:cNvSpPr>
            <a:spLocks noGrp="1"/>
          </p:cNvSpPr>
          <p:nvPr/>
        </p:nvSpPr>
        <p:spPr>
          <a:xfrm rot="0">
            <a:off x="44196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&amp;#10;12/29</a:t>
            </a:r>
            <a:br/>
          </a:p>
        </p:txBody>
      </p:sp>
      <p:sp>
        <p:nvSpPr>
          <p:cNvPr id="1273769632" name="Text">
    </p:cNvPr>
          <p:cNvSpPr>
            <a:spLocks noGrp="1"/>
          </p:cNvSpPr>
          <p:nvPr/>
        </p:nvSpPr>
        <p:spPr>
          <a:xfrm rot="0">
            <a:off x="50546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&amp;#10;100%</a:t>
            </a:r>
            <a:br/>
          </a:p>
        </p:txBody>
      </p:sp>
      <p:sp>
        <p:nvSpPr>
          <p:cNvPr id="1628774293" name="Text">
    </p:cNvPr>
          <p:cNvSpPr>
            <a:spLocks noGrp="1"/>
          </p:cNvSpPr>
          <p:nvPr/>
        </p:nvSpPr>
        <p:spPr>
          <a:xfrm rot="0">
            <a:off x="37846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&amp;#10;12/15</a:t>
            </a:r>
            <a:br/>
          </a:p>
        </p:txBody>
      </p:sp>
      <p:sp>
        <p:nvSpPr>
          <p:cNvPr id="604583777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11</a:t>
            </a:r>
          </a:p>
        </p:txBody>
      </p:sp>
      <p:pic>
        <p:nvPicPr>
          <p:cNvPr id="651687257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