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4370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3601842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306080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147872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9548772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7884872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175817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6538062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2522535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5429828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343843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730364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289503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65018400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2086439855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812221313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프로그램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[MM]WBS 필드 추가요청</a:t>
            </a:r>
          </a:p>
        </p:txBody>
      </p:sp>
      <p:sp>
        <p:nvSpPr>
          <p:cNvPr id="1060800237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17028532" name="Text">
    </p:cNvPr>
          <p:cNvSpPr>
            <a:spLocks noGrp="1"/>
          </p:cNvSpPr>
          <p:nvPr/>
        </p:nvSpPr>
        <p:spPr>
          <a:xfrm rot="0">
            <a:off x="165100" y="1689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372723" name="Text">
    </p:cNvPr>
          <p:cNvSpPr>
            <a:spLocks noGrp="1"/>
          </p:cNvSpPr>
          <p:nvPr/>
        </p:nvSpPr>
        <p:spPr>
          <a:xfrm rot="0">
            <a:off x="762000" y="1689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프로그램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[MM]e-Pro 고도화 프로젝트 관련 ERP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[MM]WBS 필드 추가요청</a:t>
            </a:r>
          </a:p>
        </p:txBody>
      </p:sp>
      <p:sp>
        <p:nvSpPr>
          <p:cNvPr id="2085308145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397257339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</a:p>
        </p:txBody>
      </p:sp>
      <p:sp>
        <p:nvSpPr>
          <p:cNvPr id="1442404291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1080682671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</a:p>
        </p:txBody>
      </p:sp>
      <p:sp>
        <p:nvSpPr>
          <p:cNvPr id="1714635421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473420370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57661784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14721802" name="Text">
    </p:cNvPr>
          <p:cNvSpPr>
            <a:spLocks noGrp="1"/>
          </p:cNvSpPr>
          <p:nvPr/>
        </p:nvSpPr>
        <p:spPr>
          <a:xfrm rot="0">
            <a:off x="165100" y="32512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89008036" name="Text">
    </p:cNvPr>
          <p:cNvSpPr>
            <a:spLocks noGrp="1"/>
          </p:cNvSpPr>
          <p:nvPr/>
        </p:nvSpPr>
        <p:spPr>
          <a:xfrm rot="0">
            <a:off x="762000" y="32512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([SD]연체거래처 DAILY WARNING 메일링)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Smart-ERP 운영 F/S Full로 로그파일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업무지원</a:t>
            </a:r>
          </a:p>
        </p:txBody>
      </p:sp>
      <p:sp>
        <p:nvSpPr>
          <p:cNvPr id="1385169062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793294517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</a:p>
        </p:txBody>
      </p:sp>
      <p:sp>
        <p:nvSpPr>
          <p:cNvPr id="1078157923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01/21</a:t>
            </a:r>
            <a:br/>
          </a:p>
        </p:txBody>
      </p:sp>
      <p:sp>
        <p:nvSpPr>
          <p:cNvPr id="257358102" name="Text">
    </p:cNvPr>
          <p:cNvSpPr>
            <a:spLocks noGrp="1"/>
          </p:cNvSpPr>
          <p:nvPr/>
        </p:nvSpPr>
        <p:spPr>
          <a:xfrm rot="0">
            <a:off x="9867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</a:p>
        </p:txBody>
      </p:sp>
      <p:sp>
        <p:nvSpPr>
          <p:cNvPr id="1561415018" name="Text">
    </p:cNvPr>
          <p:cNvSpPr>
            <a:spLocks noGrp="1"/>
          </p:cNvSpPr>
          <p:nvPr/>
        </p:nvSpPr>
        <p:spPr>
          <a:xfrm rot="0">
            <a:off x="9232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931571043" name="Text">
    </p:cNvPr>
          <p:cNvSpPr>
            <a:spLocks noGrp="1"/>
          </p:cNvSpPr>
          <p:nvPr/>
        </p:nvSpPr>
        <p:spPr>
          <a:xfrm rot="0">
            <a:off x="6388100" y="4813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신청건 반려시 안내메일 발송</a:t>
            </a:r>
          </a:p>
        </p:txBody>
      </p:sp>
      <p:sp>
        <p:nvSpPr>
          <p:cNvPr id="1812826506" name="Text">
    </p:cNvPr>
          <p:cNvSpPr>
            <a:spLocks noGrp="1"/>
          </p:cNvSpPr>
          <p:nvPr/>
        </p:nvSpPr>
        <p:spPr>
          <a:xfrm rot="0">
            <a:off x="57531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20510036" name="Text">
    </p:cNvPr>
          <p:cNvSpPr>
            <a:spLocks noGrp="1"/>
          </p:cNvSpPr>
          <p:nvPr/>
        </p:nvSpPr>
        <p:spPr>
          <a:xfrm rot="0">
            <a:off x="165100" y="48133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0740918" name="Text">
    </p:cNvPr>
          <p:cNvSpPr>
            <a:spLocks noGrp="1"/>
          </p:cNvSpPr>
          <p:nvPr/>
        </p:nvSpPr>
        <p:spPr>
          <a:xfrm rot="0">
            <a:off x="762000" y="48133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엔지니어 특근계획서 전산화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문서 수신 담당자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변동공제 조회(사유발생자)' 조회시 급여공제액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합계 표시 되도록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경조금 신청서 관련 개발 요청의 건(경조금(과세))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임금유형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고정공제 신청시 인당 공제금액 제한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생산직 평가 관련 WEB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신청건 반려시 안내메일 발송</a:t>
            </a:r>
          </a:p>
        </p:txBody>
      </p:sp>
      <p:sp>
        <p:nvSpPr>
          <p:cNvPr id="27864584" name="Text">
    </p:cNvPr>
          <p:cNvSpPr>
            <a:spLocks noGrp="1"/>
          </p:cNvSpPr>
          <p:nvPr/>
        </p:nvSpPr>
        <p:spPr>
          <a:xfrm rot="0">
            <a:off x="4406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</a:p>
        </p:txBody>
      </p:sp>
      <p:sp>
        <p:nvSpPr>
          <p:cNvPr id="23639662" name="Text">
    </p:cNvPr>
          <p:cNvSpPr>
            <a:spLocks noGrp="1"/>
          </p:cNvSpPr>
          <p:nvPr/>
        </p:nvSpPr>
        <p:spPr>
          <a:xfrm rot="0">
            <a:off x="504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</a:p>
        </p:txBody>
      </p:sp>
      <p:sp>
        <p:nvSpPr>
          <p:cNvPr id="257422580" name="Text">
    </p:cNvPr>
          <p:cNvSpPr>
            <a:spLocks noGrp="1"/>
          </p:cNvSpPr>
          <p:nvPr/>
        </p:nvSpPr>
        <p:spPr>
          <a:xfrm rot="0">
            <a:off x="3771900" y="481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</a:p>
        </p:txBody>
      </p:sp>
      <p:sp>
        <p:nvSpPr>
          <p:cNvPr id="103327543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703483534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