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23.jpg" Type="http://schemas.openxmlformats.org/officeDocument/2006/relationships/image" Target="../media/img_0_0_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61161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81459733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0904919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69662038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8946950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5948298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4432645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7197763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9745265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7869442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1317604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0858966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2522076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6605422" name="Text">
    </p:cNvPr>
          <p:cNvSpPr>
            <a:spLocks noGrp="1"/>
          </p:cNvSpPr>
          <p:nvPr/>
        </p:nvSpPr>
        <p:spPr>
          <a:xfrm rot="0">
            <a:off x="99441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865754028" name="Text">
    </p:cNvPr>
          <p:cNvSpPr>
            <a:spLocks noGrp="1"/>
          </p:cNvSpPr>
          <p:nvPr/>
        </p:nvSpPr>
        <p:spPr>
          <a:xfrm rot="0">
            <a:off x="93091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</a:p>
        </p:txBody>
      </p:sp>
      <p:sp>
        <p:nvSpPr>
          <p:cNvPr id="133930652" name="Text">
    </p:cNvPr>
          <p:cNvSpPr>
            <a:spLocks noGrp="1"/>
          </p:cNvSpPr>
          <p:nvPr/>
        </p:nvSpPr>
        <p:spPr>
          <a:xfrm rot="0">
            <a:off x="6464300" y="15875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2차 테스트</a:t>
            </a:r>
            <a:br/>
          </a:p>
        </p:txBody>
      </p:sp>
      <p:sp>
        <p:nvSpPr>
          <p:cNvPr id="201874967" name="Text">
    </p:cNvPr>
          <p:cNvSpPr>
            <a:spLocks noGrp="1"/>
          </p:cNvSpPr>
          <p:nvPr/>
        </p:nvSpPr>
        <p:spPr>
          <a:xfrm rot="0">
            <a:off x="5803900" y="15875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04413549" name="Text">
    </p:cNvPr>
          <p:cNvSpPr>
            <a:spLocks noGrp="1"/>
          </p:cNvSpPr>
          <p:nvPr/>
        </p:nvSpPr>
        <p:spPr>
          <a:xfrm rot="0">
            <a:off x="101600" y="15875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81552263" name="Text">
    </p:cNvPr>
          <p:cNvSpPr>
            <a:spLocks noGrp="1"/>
          </p:cNvSpPr>
          <p:nvPr/>
        </p:nvSpPr>
        <p:spPr>
          <a:xfrm rot="0">
            <a:off x="800100" y="15875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개발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2차 테스트</a:t>
            </a:r>
            <a:br/>
          </a:p>
        </p:txBody>
      </p:sp>
      <p:sp>
        <p:nvSpPr>
          <p:cNvPr id="84998317" name="Text">
    </p:cNvPr>
          <p:cNvSpPr>
            <a:spLocks noGrp="1"/>
          </p:cNvSpPr>
          <p:nvPr/>
        </p:nvSpPr>
        <p:spPr>
          <a:xfrm rot="0">
            <a:off x="44577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260844798" name="Text">
    </p:cNvPr>
          <p:cNvSpPr>
            <a:spLocks noGrp="1"/>
          </p:cNvSpPr>
          <p:nvPr/>
        </p:nvSpPr>
        <p:spPr>
          <a:xfrm rot="0">
            <a:off x="50927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93434435" name="Text">
    </p:cNvPr>
          <p:cNvSpPr>
            <a:spLocks noGrp="1"/>
          </p:cNvSpPr>
          <p:nvPr/>
        </p:nvSpPr>
        <p:spPr>
          <a:xfrm rot="0">
            <a:off x="3822700" y="15875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</a:p>
        </p:txBody>
      </p:sp>
      <p:sp>
        <p:nvSpPr>
          <p:cNvPr id="214301308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685143887" name="Picture">
    </p:cNvPr>
          <p:cNvPicPr>
            <a:picLocks noChangeAspect="1"/>
          </p:cNvPicPr>
          <p:nvPr/>
        </p:nvPicPr>
        <p:blipFill>
          <a:blip r:embed="img_0_0_23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