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112996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55824971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97785300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92119870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37940405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03584422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42705610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31896813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43122886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50459825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81494685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65078870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42333771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37916739" name="Text">
    </p:cNvPr>
          <p:cNvSpPr>
            <a:spLocks noGrp="1"/>
          </p:cNvSpPr>
          <p:nvPr/>
        </p:nvSpPr>
        <p:spPr>
          <a:xfrm rot="0">
            <a:off x="9867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</a:p>
        </p:txBody>
      </p:sp>
      <p:sp>
        <p:nvSpPr>
          <p:cNvPr id="1503331333" name="Text">
    </p:cNvPr>
          <p:cNvSpPr>
            <a:spLocks noGrp="1"/>
          </p:cNvSpPr>
          <p:nvPr/>
        </p:nvSpPr>
        <p:spPr>
          <a:xfrm rot="0">
            <a:off x="9232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</a:p>
        </p:txBody>
      </p:sp>
      <p:sp>
        <p:nvSpPr>
          <p:cNvPr id="1108157638" name="Text">
    </p:cNvPr>
          <p:cNvSpPr>
            <a:spLocks noGrp="1"/>
          </p:cNvSpPr>
          <p:nvPr/>
        </p:nvSpPr>
        <p:spPr>
          <a:xfrm rot="0">
            <a:off x="6388100" y="16891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ㅓㅕㅗㅛㅜㅠ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ㅢ</a:t>
            </a:r>
          </a:p>
        </p:txBody>
      </p:sp>
      <p:sp>
        <p:nvSpPr>
          <p:cNvPr id="1368600924" name="Text">
    </p:cNvPr>
          <p:cNvSpPr>
            <a:spLocks noGrp="1"/>
          </p:cNvSpPr>
          <p:nvPr/>
        </p:nvSpPr>
        <p:spPr>
          <a:xfrm rot="0">
            <a:off x="57531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656725378" name="Text">
    </p:cNvPr>
          <p:cNvSpPr>
            <a:spLocks noGrp="1"/>
          </p:cNvSpPr>
          <p:nvPr/>
        </p:nvSpPr>
        <p:spPr>
          <a:xfrm rot="0">
            <a:off x="165100" y="16891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639522383" name="Text">
    </p:cNvPr>
          <p:cNvSpPr>
            <a:spLocks noGrp="1"/>
          </p:cNvSpPr>
          <p:nvPr/>
        </p:nvSpPr>
        <p:spPr>
          <a:xfrm rot="0">
            <a:off x="762000" y="1689100"/>
            <a:ext cx="300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가나다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라마바</a:t>
            </a:r>
          </a:p>
        </p:txBody>
      </p:sp>
      <p:sp>
        <p:nvSpPr>
          <p:cNvPr id="220097886" name="Text">
    </p:cNvPr>
          <p:cNvSpPr>
            <a:spLocks noGrp="1"/>
          </p:cNvSpPr>
          <p:nvPr/>
        </p:nvSpPr>
        <p:spPr>
          <a:xfrm rot="0">
            <a:off x="4406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</a:p>
        </p:txBody>
      </p:sp>
      <p:sp>
        <p:nvSpPr>
          <p:cNvPr id="1171235952" name="Text">
    </p:cNvPr>
          <p:cNvSpPr>
            <a:spLocks noGrp="1"/>
          </p:cNvSpPr>
          <p:nvPr/>
        </p:nvSpPr>
        <p:spPr>
          <a:xfrm rot="0">
            <a:off x="504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</a:p>
        </p:txBody>
      </p:sp>
      <p:sp>
        <p:nvSpPr>
          <p:cNvPr id="1153888654" name="Text">
    </p:cNvPr>
          <p:cNvSpPr>
            <a:spLocks noGrp="1"/>
          </p:cNvSpPr>
          <p:nvPr/>
        </p:nvSpPr>
        <p:spPr>
          <a:xfrm rot="0">
            <a:off x="377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</a:p>
        </p:txBody>
      </p:sp>
      <p:sp>
        <p:nvSpPr>
          <p:cNvPr id="280918903" name="Text">
    </p:cNvPr>
          <p:cNvSpPr>
            <a:spLocks noGrp="1"/>
          </p:cNvSpPr>
          <p:nvPr/>
        </p:nvSpPr>
        <p:spPr>
          <a:xfrm rot="0">
            <a:off x="9867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</a:p>
        </p:txBody>
      </p:sp>
      <p:sp>
        <p:nvSpPr>
          <p:cNvPr id="1848934563" name="Text">
    </p:cNvPr>
          <p:cNvSpPr>
            <a:spLocks noGrp="1"/>
          </p:cNvSpPr>
          <p:nvPr/>
        </p:nvSpPr>
        <p:spPr>
          <a:xfrm rot="0">
            <a:off x="9232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</a:p>
        </p:txBody>
      </p:sp>
      <p:sp>
        <p:nvSpPr>
          <p:cNvPr id="1449149745" name="Text">
    </p:cNvPr>
          <p:cNvSpPr>
            <a:spLocks noGrp="1"/>
          </p:cNvSpPr>
          <p:nvPr/>
        </p:nvSpPr>
        <p:spPr>
          <a:xfrm rot="0">
            <a:off x="6388100" y="32512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</a:t>
            </a:r>
          </a:p>
        </p:txBody>
      </p:sp>
      <p:sp>
        <p:nvSpPr>
          <p:cNvPr id="626627826" name="Text">
    </p:cNvPr>
          <p:cNvSpPr>
            <a:spLocks noGrp="1"/>
          </p:cNvSpPr>
          <p:nvPr/>
        </p:nvSpPr>
        <p:spPr>
          <a:xfrm rot="0">
            <a:off x="57531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180641005" name="Text">
    </p:cNvPr>
          <p:cNvSpPr>
            <a:spLocks noGrp="1"/>
          </p:cNvSpPr>
          <p:nvPr/>
        </p:nvSpPr>
        <p:spPr>
          <a:xfrm rot="0">
            <a:off x="165100" y="32512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212113181" name="Text">
    </p:cNvPr>
          <p:cNvSpPr>
            <a:spLocks noGrp="1"/>
          </p:cNvSpPr>
          <p:nvPr/>
        </p:nvSpPr>
        <p:spPr>
          <a:xfrm rot="0">
            <a:off x="762000" y="3251200"/>
            <a:ext cx="300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- 2</a:t>
            </a:r>
          </a:p>
        </p:txBody>
      </p:sp>
      <p:sp>
        <p:nvSpPr>
          <p:cNvPr id="1480135285" name="Text">
    </p:cNvPr>
          <p:cNvSpPr>
            <a:spLocks noGrp="1"/>
          </p:cNvSpPr>
          <p:nvPr/>
        </p:nvSpPr>
        <p:spPr>
          <a:xfrm rot="0">
            <a:off x="4406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</a:p>
        </p:txBody>
      </p:sp>
      <p:sp>
        <p:nvSpPr>
          <p:cNvPr id="833549188" name="Text">
    </p:cNvPr>
          <p:cNvSpPr>
            <a:spLocks noGrp="1"/>
          </p:cNvSpPr>
          <p:nvPr/>
        </p:nvSpPr>
        <p:spPr>
          <a:xfrm rot="0">
            <a:off x="504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</a:p>
        </p:txBody>
      </p:sp>
      <p:sp>
        <p:nvSpPr>
          <p:cNvPr id="251249426" name="Text">
    </p:cNvPr>
          <p:cNvSpPr>
            <a:spLocks noGrp="1"/>
          </p:cNvSpPr>
          <p:nvPr/>
        </p:nvSpPr>
        <p:spPr>
          <a:xfrm rot="0">
            <a:off x="377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</a:p>
        </p:txBody>
      </p:sp>
      <p:sp>
        <p:nvSpPr>
          <p:cNvPr id="651014575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7</a:t>
            </a:r>
          </a:p>
        </p:txBody>
      </p:sp>
      <p:pic>
        <p:nvPicPr>
          <p:cNvPr id="2074702099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