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47667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2882158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2058998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197036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8866075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0176120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7363331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55131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516359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883436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1381682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336670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4606265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0444111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735220684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</a:p>
        </p:txBody>
      </p:sp>
      <p:sp>
        <p:nvSpPr>
          <p:cNvPr id="850416691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결재선 수정</a:t>
            </a:r>
          </a:p>
        </p:txBody>
      </p:sp>
      <p:sp>
        <p:nvSpPr>
          <p:cNvPr id="1755297737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156457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065691144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전환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일반용역 계약(PO#4501149897)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건에 대한 변경 요청</a:t>
            </a:r>
          </a:p>
        </p:txBody>
      </p:sp>
      <p:sp>
        <p:nvSpPr>
          <p:cNvPr id="254075399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445660629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778776161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943232716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270827286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88847698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DB 테이블 세부화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(정규화 작업 진행 후 시스템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+ RMS-테이블정의서 토대로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매뉴얼 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(사용자, pl, 관리자)</a:t>
            </a:r>
          </a:p>
        </p:txBody>
      </p:sp>
      <p:sp>
        <p:nvSpPr>
          <p:cNvPr id="2091821437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470866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859036944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DB 테이블 세부화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(정규화 작업 진행 후 시스템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+ RMS-테이블정의서 토대로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매뉴얼 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(사용자, pl, 관리자)</a:t>
            </a:r>
          </a:p>
        </p:txBody>
      </p:sp>
      <p:sp>
        <p:nvSpPr>
          <p:cNvPr id="885468706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034652806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541894079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98927220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5046635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71056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968076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5476712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33929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80193149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36812051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88916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709880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411527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109445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9016919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6141320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925695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1725246" name="Text">
    </p:cNvPr>
          <p:cNvSpPr>
            <a:spLocks noGrp="1"/>
          </p:cNvSpPr>
          <p:nvPr/>
        </p:nvSpPr>
        <p:spPr>
          <a:xfrm rot="0"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348612598" name="Text">
    </p:cNvPr>
          <p:cNvSpPr>
            <a:spLocks noGrp="1"/>
          </p:cNvSpPr>
          <p:nvPr/>
        </p:nvSpPr>
        <p:spPr>
          <a:xfrm rot="0"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</a:p>
        </p:txBody>
      </p:sp>
      <p:sp>
        <p:nvSpPr>
          <p:cNvPr id="2031432936" name="Text">
    </p:cNvPr>
          <p:cNvSpPr>
            <a:spLocks noGrp="1"/>
          </p:cNvSpPr>
          <p:nvPr/>
        </p:nvSpPr>
        <p:spPr>
          <a:xfrm rot="0"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진행(GCMS)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쿼리 수정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G/W CP 도메인 변경</a:t>
            </a:r>
          </a:p>
        </p:txBody>
      </p:sp>
      <p:sp>
        <p:nvSpPr>
          <p:cNvPr id="79388187" name="Text">
    </p:cNvPr>
          <p:cNvSpPr>
            <a:spLocks noGrp="1"/>
          </p:cNvSpPr>
          <p:nvPr/>
        </p:nvSpPr>
        <p:spPr>
          <a:xfrm rot="0"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77941423" name="Text">
    </p:cNvPr>
          <p:cNvSpPr>
            <a:spLocks noGrp="1"/>
          </p:cNvSpPr>
          <p:nvPr/>
        </p:nvSpPr>
        <p:spPr>
          <a:xfrm rot="0">
            <a:off x="165100" y="1689100"/>
            <a:ext cx="723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85563236" name="Text">
    </p:cNvPr>
          <p:cNvSpPr>
            <a:spLocks noGrp="1"/>
          </p:cNvSpPr>
          <p:nvPr/>
        </p:nvSpPr>
        <p:spPr>
          <a:xfrm rot="0">
            <a:off x="889000" y="1689100"/>
            <a:ext cx="2882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ITSM-89263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ITSM-88844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ITSM-88361 변경승인자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ITSM-86313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ITSM-89623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ITSM-89678 작업완료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ITSM-86313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ITSM-89250 작업유형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작업서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ITSM-89252 작업유형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작업서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 배포 반영 시스템 배포 계정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기준정보(Interlock)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ITSM-89786 서비스 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ITSM-80032 스텝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GCMS 자동 배포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영업그룹관리 데이터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영천저유소 제외 개선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CP 도메인 변경 개선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주가 도메인 변경 개선 개발</a:t>
            </a:r>
          </a:p>
        </p:txBody>
      </p:sp>
      <p:sp>
        <p:nvSpPr>
          <p:cNvPr id="1680494433" name="Text">
    </p:cNvPr>
          <p:cNvSpPr>
            <a:spLocks noGrp="1"/>
          </p:cNvSpPr>
          <p:nvPr/>
        </p:nvSpPr>
        <p:spPr>
          <a:xfrm rot="0"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977247865" name="Text">
    </p:cNvPr>
          <p:cNvSpPr>
            <a:spLocks noGrp="1"/>
          </p:cNvSpPr>
          <p:nvPr/>
        </p:nvSpPr>
        <p:spPr>
          <a:xfrm rot="0"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</a:p>
        </p:txBody>
      </p:sp>
      <p:sp>
        <p:nvSpPr>
          <p:cNvPr id="1751385364" name="Text">
    </p:cNvPr>
          <p:cNvSpPr>
            <a:spLocks noGrp="1"/>
          </p:cNvSpPr>
          <p:nvPr/>
        </p:nvSpPr>
        <p:spPr>
          <a:xfrm rot="0"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</a:p>
        </p:txBody>
      </p:sp>
      <p:sp>
        <p:nvSpPr>
          <p:cNvPr id="41363577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77597950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