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16454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85311536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1119736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421658963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1909261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30870054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5637474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5678</a:t>
            </a:r>
          </a:p>
        </p:txBody>
      </p:sp>
      <p:sp>
        <p:nvSpPr>
          <p:cNvPr id="1694372519" name="Text">
    </p:cNvPr>
          <p:cNvSpPr>
            <a:spLocks noGrp="1"/>
          </p:cNvSpPr>
          <p:nvPr/>
        </p:nvSpPr>
        <p:spPr>
          <a:xfrm rot="0">
            <a:off x="5791200" y="37719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01/16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01/16</a:t>
            </a:r>
          </a:p>
        </p:txBody>
      </p:sp>
      <p:sp>
        <p:nvSpPr>
          <p:cNvPr id="2138808596" name="Text">
    </p:cNvPr>
          <p:cNvSpPr>
            <a:spLocks noGrp="1"/>
          </p:cNvSpPr>
          <p:nvPr/>
        </p:nvSpPr>
        <p:spPr>
          <a:xfrm rot="0">
            <a:off x="1181100" y="37719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다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라</a:t>
            </a:r>
            <a:br/>
          </a:p>
        </p:txBody>
      </p:sp>
      <p:sp>
        <p:nvSpPr>
          <p:cNvPr id="334240402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79897136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2460200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가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나</a:t>
            </a:r>
            <a:br/>
          </a:p>
        </p:txBody>
      </p:sp>
      <p:sp>
        <p:nvSpPr>
          <p:cNvPr id="645973303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1234</a:t>
            </a:r>
          </a:p>
        </p:txBody>
      </p:sp>
      <p:sp>
        <p:nvSpPr>
          <p:cNvPr id="1439396863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41191954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94451225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6603067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362090550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0421908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17745211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433825539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59498043" name="Text">
    </p:cNvPr>
          <p:cNvSpPr>
            <a:spLocks noGrp="1"/>
          </p:cNvSpPr>
          <p:nvPr/>
        </p:nvSpPr>
        <p:spPr>
          <a:xfrm rot="0">
            <a:off x="1181100" y="3429000"/>
            <a:ext cx="461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1011383" name="Text">
    </p:cNvPr>
          <p:cNvSpPr>
            <a:spLocks noGrp="1"/>
          </p:cNvSpPr>
          <p:nvPr/>
        </p:nvSpPr>
        <p:spPr>
          <a:xfrm rot="0">
            <a:off x="5791200" y="3429000"/>
            <a:ext cx="76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220482639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782731314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41042890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049922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806006069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78704670" name="Text">
    </p:cNvPr>
          <p:cNvSpPr>
            <a:spLocks noGrp="1"/>
          </p:cNvSpPr>
          <p:nvPr/>
        </p:nvSpPr>
        <p:spPr>
          <a:xfrm rot="0">
            <a:off x="1181100" y="2260600"/>
            <a:ext cx="457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ㄱ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ㄴ</a:t>
            </a:r>
            <a:br/>
          </a:p>
        </p:txBody>
      </p:sp>
      <p:sp>
        <p:nvSpPr>
          <p:cNvPr id="588139751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494391626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보류</a:t>
            </a:r>
          </a:p>
        </p:txBody>
      </p:sp>
      <p:sp>
        <p:nvSpPr>
          <p:cNvPr id="2020713684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687327329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035269868" name="Text">
    </p:cNvPr>
          <p:cNvSpPr>
            <a:spLocks noGrp="1"/>
          </p:cNvSpPr>
          <p:nvPr/>
        </p:nvSpPr>
        <p:spPr>
          <a:xfrm rot="0">
            <a:off x="5791200" y="45720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19497998" name="Text">
    </p:cNvPr>
          <p:cNvSpPr>
            <a:spLocks noGrp="1"/>
          </p:cNvSpPr>
          <p:nvPr/>
        </p:nvSpPr>
        <p:spPr>
          <a:xfrm rot="0">
            <a:off x="1181100" y="45720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1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2</a:t>
            </a:r>
            <a:br/>
          </a:p>
        </p:txBody>
      </p:sp>
      <p:sp>
        <p:nvSpPr>
          <p:cNvPr id="800320396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57455067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6377909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0043571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507836292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76</a:t>
            </a:r>
          </a:p>
        </p:txBody>
      </p:sp>
      <p:sp>
        <p:nvSpPr>
          <p:cNvPr id="1823297318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66</a:t>
            </a:r>
          </a:p>
        </p:txBody>
      </p:sp>
      <p:sp>
        <p:nvSpPr>
          <p:cNvPr id="563313883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22</a:t>
            </a:r>
          </a:p>
        </p:txBody>
      </p:sp>
      <p:sp>
        <p:nvSpPr>
          <p:cNvPr id="1295654266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83510712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813811368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456692308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tt</a:t>
            </a:r>
          </a:p>
        </p:txBody>
      </p:sp>
      <p:sp>
        <p:nvSpPr>
          <p:cNvPr id="1260341817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</a:t>
            </a:r>
          </a:p>
        </p:txBody>
      </p:sp>
      <p:sp>
        <p:nvSpPr>
          <p:cNvPr id="1358908948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gere</a:t>
            </a:r>
          </a:p>
        </p:txBody>
      </p:sp>
      <p:sp>
        <p:nvSpPr>
          <p:cNvPr id="1483607411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sds</a:t>
            </a:r>
          </a:p>
        </p:txBody>
      </p:sp>
      <p:sp>
        <p:nvSpPr>
          <p:cNvPr id="345230294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44</a:t>
            </a:r>
          </a:p>
        </p:txBody>
      </p:sp>
      <p:sp>
        <p:nvSpPr>
          <p:cNvPr id="627840511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56471208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ewefw</a:t>
            </a:r>
          </a:p>
        </p:txBody>
      </p:sp>
      <p:sp>
        <p:nvSpPr>
          <p:cNvPr id="660926887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65678566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435</a:t>
            </a:r>
          </a:p>
        </p:txBody>
      </p:sp>
      <p:sp>
        <p:nvSpPr>
          <p:cNvPr id="1747281984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4</a:t>
            </a:r>
          </a:p>
        </p:txBody>
      </p:sp>
      <p:pic>
        <p:nvPicPr>
          <p:cNvPr id="1483467371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