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631921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97791687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39197364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2055433278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1039309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9902162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8679866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145976389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65337506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123123</a:t>
            </a:r>
            <a:br/>
          </a:p>
        </p:txBody>
      </p:sp>
      <p:sp>
        <p:nvSpPr>
          <p:cNvPr id="1006125964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91670388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097508815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erw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fsdfqw</a:t>
            </a:r>
            <a:br/>
          </a:p>
        </p:txBody>
      </p:sp>
      <p:sp>
        <p:nvSpPr>
          <p:cNvPr id="1320929839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518033128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00332655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295922131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73151465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576586657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99310193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870382693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99246153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3563927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4959714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443944452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95730149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72034548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22170136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135855490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376772693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가나다</a:t>
            </a:r>
            <a:br/>
          </a:p>
        </p:txBody>
      </p:sp>
      <p:sp>
        <p:nvSpPr>
          <p:cNvPr id="110574141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71990234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460798919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63383488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449296140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90469014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s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ㅓㅕㅗㅛㅜㅠ</a:t>
            </a:r>
            <a:br/>
          </a:p>
        </p:txBody>
      </p:sp>
      <p:sp>
        <p:nvSpPr>
          <p:cNvPr id="431467445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85469019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372525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9495028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67574243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09364901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939813187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677480411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547272851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45451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76213410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r</a:t>
            </a:r>
          </a:p>
        </p:txBody>
      </p:sp>
      <p:sp>
        <p:nvSpPr>
          <p:cNvPr id="200488864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</a:t>
            </a:r>
          </a:p>
        </p:txBody>
      </p:sp>
      <p:sp>
        <p:nvSpPr>
          <p:cNvPr id="1593592941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563248594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</a:t>
            </a:r>
          </a:p>
        </p:txBody>
      </p:sp>
      <p:sp>
        <p:nvSpPr>
          <p:cNvPr id="762534303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1068447142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59541786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a</a:t>
            </a:r>
          </a:p>
        </p:txBody>
      </p:sp>
      <p:sp>
        <p:nvSpPr>
          <p:cNvPr id="834799700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05513042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1074665272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4</a:t>
            </a:r>
          </a:p>
        </p:txBody>
      </p:sp>
      <p:pic>
        <p:nvPicPr>
          <p:cNvPr id="324379058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560679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290700276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8500577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438470250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30766515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8049860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5592447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422513673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690671422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123123</a:t>
            </a:r>
            <a:br/>
          </a:p>
        </p:txBody>
      </p:sp>
      <p:sp>
        <p:nvSpPr>
          <p:cNvPr id="595633938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40191103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93049301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erw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fsdfqw</a:t>
            </a:r>
            <a:br/>
          </a:p>
        </p:txBody>
      </p:sp>
      <p:sp>
        <p:nvSpPr>
          <p:cNvPr id="740575413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71627028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491098884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4408943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9780063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571860481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8019072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745715428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516204453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185688772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88869332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974390588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315743651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770092710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4519799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846320192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428550674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가나다</a:t>
            </a:r>
            <a:br/>
          </a:p>
        </p:txBody>
      </p:sp>
      <p:sp>
        <p:nvSpPr>
          <p:cNvPr id="2066556365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668540491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605158327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23747306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29040780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911251651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s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ㅓㅕㅗㅛㅜㅠ</a:t>
            </a:r>
            <a:br/>
          </a:p>
        </p:txBody>
      </p:sp>
      <p:sp>
        <p:nvSpPr>
          <p:cNvPr id="1221824564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82165035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3810786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3512909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78068869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152029332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1442439236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530783296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846342266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171135944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596927733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r</a:t>
            </a:r>
          </a:p>
        </p:txBody>
      </p:sp>
      <p:sp>
        <p:nvSpPr>
          <p:cNvPr id="1483307084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</a:t>
            </a:r>
          </a:p>
        </p:txBody>
      </p:sp>
      <p:sp>
        <p:nvSpPr>
          <p:cNvPr id="2071706307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315883065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</a:t>
            </a:r>
          </a:p>
        </p:txBody>
      </p:sp>
      <p:sp>
        <p:nvSpPr>
          <p:cNvPr id="1745887111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074649041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571004869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a</a:t>
            </a:r>
          </a:p>
        </p:txBody>
      </p:sp>
      <p:sp>
        <p:nvSpPr>
          <p:cNvPr id="1706333512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29655134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858311696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5</a:t>
            </a:r>
          </a:p>
        </p:txBody>
      </p:sp>
      <p:pic>
        <p:nvPicPr>
          <p:cNvPr id="1933962809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580044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027030371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8630937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50365063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1053836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1300642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787630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873909739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896156505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123123</a:t>
            </a:r>
            <a:br/>
          </a:p>
        </p:txBody>
      </p:sp>
      <p:sp>
        <p:nvSpPr>
          <p:cNvPr id="748125833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45825548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2012291771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erw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fsdfqw</a:t>
            </a:r>
            <a:br/>
          </a:p>
        </p:txBody>
      </p:sp>
      <p:sp>
        <p:nvSpPr>
          <p:cNvPr id="283563927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27041588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962251595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3473556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47872561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066604471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7790147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295827600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545937852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6082229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53586188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13701756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671917118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829662206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32764648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003135709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981797723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가나다</a:t>
            </a:r>
            <a:br/>
          </a:p>
        </p:txBody>
      </p:sp>
      <p:sp>
        <p:nvSpPr>
          <p:cNvPr id="382022566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313196597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12104100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724799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060110800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06709345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s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ㅓㅕㅗㅛㅜㅠ</a:t>
            </a:r>
            <a:br/>
          </a:p>
        </p:txBody>
      </p:sp>
      <p:sp>
        <p:nvSpPr>
          <p:cNvPr id="523968585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21086067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4903042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5442379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49510957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761489627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313275211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36266271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771808646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412310829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800799007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r</a:t>
            </a:r>
          </a:p>
        </p:txBody>
      </p:sp>
      <p:sp>
        <p:nvSpPr>
          <p:cNvPr id="422292432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</a:t>
            </a:r>
          </a:p>
        </p:txBody>
      </p:sp>
      <p:sp>
        <p:nvSpPr>
          <p:cNvPr id="829405598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865595563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</a:t>
            </a:r>
          </a:p>
        </p:txBody>
      </p:sp>
      <p:sp>
        <p:nvSpPr>
          <p:cNvPr id="1753371453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741544150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25096071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a</a:t>
            </a:r>
          </a:p>
        </p:txBody>
      </p:sp>
      <p:sp>
        <p:nvSpPr>
          <p:cNvPr id="1824672159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371451009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572711731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6</a:t>
            </a:r>
          </a:p>
        </p:txBody>
      </p:sp>
      <p:pic>
        <p:nvPicPr>
          <p:cNvPr id="629473335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40554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392237482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4146877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94941388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3595481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6349548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6371881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346527955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2146524093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123123</a:t>
            </a:r>
            <a:br/>
          </a:p>
        </p:txBody>
      </p:sp>
      <p:sp>
        <p:nvSpPr>
          <p:cNvPr id="163592710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38973461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872526525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erw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fsdfqw</a:t>
            </a:r>
            <a:br/>
          </a:p>
        </p:txBody>
      </p:sp>
      <p:sp>
        <p:nvSpPr>
          <p:cNvPr id="440794688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08143876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620846885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827260447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00220476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619914706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31760232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20355059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5855942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069774437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26350160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104828393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27881914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35262691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85193603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672192382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896125377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가나다</a:t>
            </a:r>
            <a:br/>
          </a:p>
        </p:txBody>
      </p:sp>
      <p:sp>
        <p:nvSpPr>
          <p:cNvPr id="1716529170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2017433734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1184986798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031637114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510614911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593147152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s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ㅓㅕㅗㅛㅜㅠ</a:t>
            </a:r>
            <a:br/>
          </a:p>
        </p:txBody>
      </p:sp>
      <p:sp>
        <p:nvSpPr>
          <p:cNvPr id="321676902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120080417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1117913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6702345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290686905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4</a:t>
            </a:r>
          </a:p>
        </p:txBody>
      </p:sp>
      <p:sp>
        <p:nvSpPr>
          <p:cNvPr id="384176159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272593190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619863407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447718353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022307955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462951561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r</a:t>
            </a:r>
          </a:p>
        </p:txBody>
      </p:sp>
      <p:sp>
        <p:nvSpPr>
          <p:cNvPr id="1637738533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</a:t>
            </a:r>
          </a:p>
        </p:txBody>
      </p:sp>
      <p:sp>
        <p:nvSpPr>
          <p:cNvPr id="105606892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</a:t>
            </a:r>
          </a:p>
        </p:txBody>
      </p:sp>
      <p:sp>
        <p:nvSpPr>
          <p:cNvPr id="1133663456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</a:t>
            </a:r>
          </a:p>
        </p:txBody>
      </p:sp>
      <p:sp>
        <p:nvSpPr>
          <p:cNvPr id="43326605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05979706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369846608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a</a:t>
            </a:r>
          </a:p>
        </p:txBody>
      </p:sp>
      <p:sp>
        <p:nvSpPr>
          <p:cNvPr id="12732624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706305329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510381720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2125939382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