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32.jpg" Type="http://schemas.openxmlformats.org/officeDocument/2006/relationships/image" Target="../media/img_0_0_3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037473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81679335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33071423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78423365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891103370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42485326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30011482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46797946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85200860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55507172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21857602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46488431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67691064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63784643" name="Text">
    </p:cNvPr>
          <p:cNvSpPr>
            <a:spLocks noGrp="1"/>
          </p:cNvSpPr>
          <p:nvPr/>
        </p:nvSpPr>
        <p:spPr>
          <a:xfrm rot="0">
            <a:off x="9867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340527208" name="Text">
    </p:cNvPr>
          <p:cNvSpPr>
            <a:spLocks noGrp="1"/>
          </p:cNvSpPr>
          <p:nvPr/>
        </p:nvSpPr>
        <p:spPr>
          <a:xfrm rot="0">
            <a:off x="9232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738623778" name="Text">
    </p:cNvPr>
          <p:cNvSpPr>
            <a:spLocks noGrp="1"/>
          </p:cNvSpPr>
          <p:nvPr/>
        </p:nvSpPr>
        <p:spPr>
          <a:xfrm rot="0">
            <a:off x="6388100" y="1689100"/>
            <a:ext cx="28448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년간 연차휴가 이월/보상 및 발생관련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 메뉴 고도화작업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평가결과 개인별 조회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중도퇴직자 연말정산 관련 데이터 조회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개발 요청</a:t>
            </a:r>
          </a:p>
        </p:txBody>
      </p:sp>
      <p:sp>
        <p:nvSpPr>
          <p:cNvPr id="629094871" name="Text">
    </p:cNvPr>
          <p:cNvSpPr>
            <a:spLocks noGrp="1"/>
          </p:cNvSpPr>
          <p:nvPr/>
        </p:nvSpPr>
        <p:spPr>
          <a:xfrm rot="0">
            <a:off x="57531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405802345" name="Text">
    </p:cNvPr>
          <p:cNvSpPr>
            <a:spLocks noGrp="1"/>
          </p:cNvSpPr>
          <p:nvPr/>
        </p:nvSpPr>
        <p:spPr>
          <a:xfrm rot="0">
            <a:off x="165100" y="1689100"/>
            <a:ext cx="7239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631381909" name="Text">
    </p:cNvPr>
          <p:cNvSpPr>
            <a:spLocks noGrp="1"/>
          </p:cNvSpPr>
          <p:nvPr/>
        </p:nvSpPr>
        <p:spPr>
          <a:xfrm rot="0">
            <a:off x="889000" y="1689100"/>
            <a:ext cx="28829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[HR]년간 연차휴가 이월/보상 및 발생관련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 메뉴 고도화작업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[HR]SP 적용 후속 작업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[HR]생산직 평가결과 개인별 조회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[HR]근태기록부(예외자) 신청서 양식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[HR]상여평균 계산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[HR]중도퇴직자 연말정산 관련 데이터 조회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개발 요청</a:t>
            </a:r>
          </a:p>
        </p:txBody>
      </p:sp>
      <p:sp>
        <p:nvSpPr>
          <p:cNvPr id="2032892673" name="Text">
    </p:cNvPr>
          <p:cNvSpPr>
            <a:spLocks noGrp="1"/>
          </p:cNvSpPr>
          <p:nvPr/>
        </p:nvSpPr>
        <p:spPr>
          <a:xfrm rot="0">
            <a:off x="4406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633750642" name="Text">
    </p:cNvPr>
          <p:cNvSpPr>
            <a:spLocks noGrp="1"/>
          </p:cNvSpPr>
          <p:nvPr/>
        </p:nvSpPr>
        <p:spPr>
          <a:xfrm rot="0">
            <a:off x="5041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1023762150" name="Text">
    </p:cNvPr>
          <p:cNvSpPr>
            <a:spLocks noGrp="1"/>
          </p:cNvSpPr>
          <p:nvPr/>
        </p:nvSpPr>
        <p:spPr>
          <a:xfrm rot="0">
            <a:off x="3771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005811858" name="Text">
    </p:cNvPr>
          <p:cNvSpPr>
            <a:spLocks noGrp="1"/>
          </p:cNvSpPr>
          <p:nvPr/>
        </p:nvSpPr>
        <p:spPr>
          <a:xfrm rot="0">
            <a:off x="9867900" y="33909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421724062" name="Text">
    </p:cNvPr>
          <p:cNvSpPr>
            <a:spLocks noGrp="1"/>
          </p:cNvSpPr>
          <p:nvPr/>
        </p:nvSpPr>
        <p:spPr>
          <a:xfrm rot="0">
            <a:off x="9232900" y="33909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248565020" name="Text">
    </p:cNvPr>
          <p:cNvSpPr>
            <a:spLocks noGrp="1"/>
          </p:cNvSpPr>
          <p:nvPr/>
        </p:nvSpPr>
        <p:spPr>
          <a:xfrm rot="0">
            <a:off x="6388100" y="3390900"/>
            <a:ext cx="28448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복리후생비에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여부 Self-check시 자동 이메일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메일 알림발송, CP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</a:t>
            </a:r>
          </a:p>
        </p:txBody>
      </p:sp>
      <p:sp>
        <p:nvSpPr>
          <p:cNvPr id="431312974" name="Text">
    </p:cNvPr>
          <p:cNvSpPr>
            <a:spLocks noGrp="1"/>
          </p:cNvSpPr>
          <p:nvPr/>
        </p:nvSpPr>
        <p:spPr>
          <a:xfrm rot="0">
            <a:off x="5753100" y="33909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958569474" name="Text">
    </p:cNvPr>
          <p:cNvSpPr>
            <a:spLocks noGrp="1"/>
          </p:cNvSpPr>
          <p:nvPr/>
        </p:nvSpPr>
        <p:spPr>
          <a:xfrm rot="0">
            <a:off x="165100" y="3390900"/>
            <a:ext cx="723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/CO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938625719" name="Text">
    </p:cNvPr>
          <p:cNvSpPr>
            <a:spLocks noGrp="1"/>
          </p:cNvSpPr>
          <p:nvPr/>
        </p:nvSpPr>
        <p:spPr>
          <a:xfrm rot="0">
            <a:off x="889000" y="3390900"/>
            <a:ext cx="2882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[FI]국세청 지급명세서 제출용 전산파일 변환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구축 ( ZFIR5500 )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[FI]국세청 지급명세서 제출용 전산파일 변환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구축 ( ZFIR5510 )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[FI]국세청 지급명세서 제출용 전산파일 변환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구축 ( ZFIR5520 )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[FI]국세청 지급명세서 제출용 전산파일 변환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구축 ( ZFIR5530 )</a:t>
            </a:r>
          </a:p>
        </p:txBody>
      </p:sp>
      <p:sp>
        <p:nvSpPr>
          <p:cNvPr id="1069734264" name="Text">
    </p:cNvPr>
          <p:cNvSpPr>
            <a:spLocks noGrp="1"/>
          </p:cNvSpPr>
          <p:nvPr/>
        </p:nvSpPr>
        <p:spPr>
          <a:xfrm rot="0">
            <a:off x="4406900" y="33909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214358510" name="Text">
    </p:cNvPr>
          <p:cNvSpPr>
            <a:spLocks noGrp="1"/>
          </p:cNvSpPr>
          <p:nvPr/>
        </p:nvSpPr>
        <p:spPr>
          <a:xfrm rot="0">
            <a:off x="5041900" y="33909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556369656" name="Text">
    </p:cNvPr>
          <p:cNvSpPr>
            <a:spLocks noGrp="1"/>
          </p:cNvSpPr>
          <p:nvPr/>
        </p:nvSpPr>
        <p:spPr>
          <a:xfrm rot="0">
            <a:off x="3771900" y="33909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69978008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545666837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040206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9839262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0526108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01523474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35954879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69830677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22961004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02173920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7645593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71753243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28170571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8046815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96884853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11309946" name="Text">
    </p:cNvPr>
          <p:cNvSpPr>
            <a:spLocks noGrp="1"/>
          </p:cNvSpPr>
          <p:nvPr/>
        </p:nvSpPr>
        <p:spPr>
          <a:xfrm rot="0">
            <a:off x="9867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1231217707" name="Text">
    </p:cNvPr>
          <p:cNvSpPr>
            <a:spLocks noGrp="1"/>
          </p:cNvSpPr>
          <p:nvPr/>
        </p:nvSpPr>
        <p:spPr>
          <a:xfrm rot="0">
            <a:off x="9232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631792743" name="Text">
    </p:cNvPr>
          <p:cNvSpPr>
            <a:spLocks noGrp="1"/>
          </p:cNvSpPr>
          <p:nvPr/>
        </p:nvSpPr>
        <p:spPr>
          <a:xfrm rot="0">
            <a:off x="6388100" y="1689100"/>
            <a:ext cx="28448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002491503" name="Text">
    </p:cNvPr>
          <p:cNvSpPr>
            <a:spLocks noGrp="1"/>
          </p:cNvSpPr>
          <p:nvPr/>
        </p:nvSpPr>
        <p:spPr>
          <a:xfrm rot="0">
            <a:off x="57531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203489919" name="Text">
    </p:cNvPr>
          <p:cNvSpPr>
            <a:spLocks noGrp="1"/>
          </p:cNvSpPr>
          <p:nvPr/>
        </p:nvSpPr>
        <p:spPr>
          <a:xfrm rot="0">
            <a:off x="165100" y="1689100"/>
            <a:ext cx="723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421931807" name="Text">
    </p:cNvPr>
          <p:cNvSpPr>
            <a:spLocks noGrp="1"/>
          </p:cNvSpPr>
          <p:nvPr/>
        </p:nvSpPr>
        <p:spPr>
          <a:xfrm rot="0">
            <a:off x="889000" y="1689100"/>
            <a:ext cx="2882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[BC](구)조회용 ERP시스템 DB 아카이브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로그 삭제 작업(‘22.04월~’22.11월)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[BC]HCM운영 SP 적용작업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*2022년07월~2023년01월 SP적용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[BC]HCM운영 HANA DB 암호화 관련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SAP 원격지원을 받기 위한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Saprouter Open 설정작업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[BC]ERP시스템 '23년 1월 마감관련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재무재표 Overflow 에러 발생건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Notes 적용작업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(ERP개발 및 QA테스트)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[BC]ERP개발 및 QA테스트 '22년도 스토리지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교체 작업 건 업무지원</a:t>
            </a:r>
          </a:p>
        </p:txBody>
      </p:sp>
      <p:sp>
        <p:nvSpPr>
          <p:cNvPr id="2135686912" name="Text">
    </p:cNvPr>
          <p:cNvSpPr>
            <a:spLocks noGrp="1"/>
          </p:cNvSpPr>
          <p:nvPr/>
        </p:nvSpPr>
        <p:spPr>
          <a:xfrm rot="0">
            <a:off x="4406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111876912" name="Text">
    </p:cNvPr>
          <p:cNvSpPr>
            <a:spLocks noGrp="1"/>
          </p:cNvSpPr>
          <p:nvPr/>
        </p:nvSpPr>
        <p:spPr>
          <a:xfrm rot="0">
            <a:off x="504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535377715" name="Text">
    </p:cNvPr>
          <p:cNvSpPr>
            <a:spLocks noGrp="1"/>
          </p:cNvSpPr>
          <p:nvPr/>
        </p:nvSpPr>
        <p:spPr>
          <a:xfrm rot="0">
            <a:off x="377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052833319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8</a:t>
            </a:r>
          </a:p>
        </p:txBody>
      </p:sp>
      <p:pic>
        <p:nvPicPr>
          <p:cNvPr id="1161229653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322275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31461243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87193971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75425187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629746241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18346306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88098008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75223852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47063632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44372112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00012167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40930060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04541909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88413468" name="Text">
    </p:cNvPr>
          <p:cNvSpPr>
            <a:spLocks noGrp="1"/>
          </p:cNvSpPr>
          <p:nvPr/>
        </p:nvSpPr>
        <p:spPr>
          <a:xfrm rot="0">
            <a:off x="9867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699378977" name="Text">
    </p:cNvPr>
          <p:cNvSpPr>
            <a:spLocks noGrp="1"/>
          </p:cNvSpPr>
          <p:nvPr/>
        </p:nvSpPr>
        <p:spPr>
          <a:xfrm rot="0">
            <a:off x="9232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982059276" name="Text">
    </p:cNvPr>
          <p:cNvSpPr>
            <a:spLocks noGrp="1"/>
          </p:cNvSpPr>
          <p:nvPr/>
        </p:nvSpPr>
        <p:spPr>
          <a:xfrm rot="0">
            <a:off x="6388100" y="1689100"/>
            <a:ext cx="28448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MRO 자재 단가계약요청 (문서유형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MRO 자재 운영 실적 집계 시 자료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수집 기간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"Legacy 데이터 제외" 체크 박스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</a:t>
            </a:r>
          </a:p>
        </p:txBody>
      </p:sp>
      <p:sp>
        <p:nvSpPr>
          <p:cNvPr id="1155921393" name="Text">
    </p:cNvPr>
          <p:cNvSpPr>
            <a:spLocks noGrp="1"/>
          </p:cNvSpPr>
          <p:nvPr/>
        </p:nvSpPr>
        <p:spPr>
          <a:xfrm rot="0">
            <a:off x="57531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665440754" name="Text">
    </p:cNvPr>
          <p:cNvSpPr>
            <a:spLocks noGrp="1"/>
          </p:cNvSpPr>
          <p:nvPr/>
        </p:nvSpPr>
        <p:spPr>
          <a:xfrm rot="0">
            <a:off x="165100" y="1689100"/>
            <a:ext cx="723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933289091" name="Text">
    </p:cNvPr>
          <p:cNvSpPr>
            <a:spLocks noGrp="1"/>
          </p:cNvSpPr>
          <p:nvPr/>
        </p:nvSpPr>
        <p:spPr>
          <a:xfrm rot="0">
            <a:off x="889000" y="1689100"/>
            <a:ext cx="2882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[MM]6010Group(Pipe) 전체 자재 반올림값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적용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예약 확정 및 PR 생성시 수량에 대한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반올림값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단가계약요청 (문서유형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운영 실적 집계 시 자료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수집 기간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"Legacy 데이터 제외" 체크 박스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</a:t>
            </a:r>
          </a:p>
        </p:txBody>
      </p:sp>
      <p:sp>
        <p:nvSpPr>
          <p:cNvPr id="17305729" name="Text">
    </p:cNvPr>
          <p:cNvSpPr>
            <a:spLocks noGrp="1"/>
          </p:cNvSpPr>
          <p:nvPr/>
        </p:nvSpPr>
        <p:spPr>
          <a:xfrm rot="0">
            <a:off x="4406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1781081900" name="Text">
    </p:cNvPr>
          <p:cNvSpPr>
            <a:spLocks noGrp="1"/>
          </p:cNvSpPr>
          <p:nvPr/>
        </p:nvSpPr>
        <p:spPr>
          <a:xfrm rot="0">
            <a:off x="504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</a:p>
        </p:txBody>
      </p:sp>
      <p:sp>
        <p:nvSpPr>
          <p:cNvPr id="65424858" name="Text">
    </p:cNvPr>
          <p:cNvSpPr>
            <a:spLocks noGrp="1"/>
          </p:cNvSpPr>
          <p:nvPr/>
        </p:nvSpPr>
        <p:spPr>
          <a:xfrm rot="0">
            <a:off x="3771900" y="1689100"/>
            <a:ext cx="6350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768076955" name="Text">
    </p:cNvPr>
          <p:cNvSpPr>
            <a:spLocks noGrp="1"/>
          </p:cNvSpPr>
          <p:nvPr/>
        </p:nvSpPr>
        <p:spPr>
          <a:xfrm rot="0">
            <a:off x="9867900" y="4305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812622778" name="Text">
    </p:cNvPr>
          <p:cNvSpPr>
            <a:spLocks noGrp="1"/>
          </p:cNvSpPr>
          <p:nvPr/>
        </p:nvSpPr>
        <p:spPr>
          <a:xfrm rot="0">
            <a:off x="9232900" y="4305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1329145680" name="Text">
    </p:cNvPr>
          <p:cNvSpPr>
            <a:spLocks noGrp="1"/>
          </p:cNvSpPr>
          <p:nvPr/>
        </p:nvSpPr>
        <p:spPr>
          <a:xfrm rot="0">
            <a:off x="6388100" y="43053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</a:p>
        </p:txBody>
      </p:sp>
      <p:sp>
        <p:nvSpPr>
          <p:cNvPr id="2113940464" name="Text">
    </p:cNvPr>
          <p:cNvSpPr>
            <a:spLocks noGrp="1"/>
          </p:cNvSpPr>
          <p:nvPr/>
        </p:nvSpPr>
        <p:spPr>
          <a:xfrm rot="0">
            <a:off x="5753100" y="4305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815196575" name="Text">
    </p:cNvPr>
          <p:cNvSpPr>
            <a:spLocks noGrp="1"/>
          </p:cNvSpPr>
          <p:nvPr/>
        </p:nvSpPr>
        <p:spPr>
          <a:xfrm rot="0">
            <a:off x="165100" y="43053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407808542" name="Text">
    </p:cNvPr>
          <p:cNvSpPr>
            <a:spLocks noGrp="1"/>
          </p:cNvSpPr>
          <p:nvPr/>
        </p:nvSpPr>
        <p:spPr>
          <a:xfrm rot="0">
            <a:off x="889000" y="43053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[MM]기성보고서 상 내용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[TD]ZTDR6060 첨가제 이관 및 사용현황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(저유소) 이관 항목 추가</a:t>
            </a:r>
          </a:p>
        </p:txBody>
      </p:sp>
      <p:sp>
        <p:nvSpPr>
          <p:cNvPr id="1441585812" name="Text">
    </p:cNvPr>
          <p:cNvSpPr>
            <a:spLocks noGrp="1"/>
          </p:cNvSpPr>
          <p:nvPr/>
        </p:nvSpPr>
        <p:spPr>
          <a:xfrm rot="0">
            <a:off x="4406900" y="4305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718021746" name="Text">
    </p:cNvPr>
          <p:cNvSpPr>
            <a:spLocks noGrp="1"/>
          </p:cNvSpPr>
          <p:nvPr/>
        </p:nvSpPr>
        <p:spPr>
          <a:xfrm rot="0">
            <a:off x="5041900" y="4305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258342399" name="Text">
    </p:cNvPr>
          <p:cNvSpPr>
            <a:spLocks noGrp="1"/>
          </p:cNvSpPr>
          <p:nvPr/>
        </p:nvSpPr>
        <p:spPr>
          <a:xfrm rot="0">
            <a:off x="3771900" y="4305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1397818117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9</a:t>
            </a:r>
          </a:p>
        </p:txBody>
      </p:sp>
      <p:pic>
        <p:nvPicPr>
          <p:cNvPr id="1616530305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073676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20457715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25406732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280894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16447144" name="Text">
    </p:cNvPr>
          <p:cNvSpPr>
            <a:spLocks noGrp="1"/>
          </p:cNvSpPr>
          <p:nvPr/>
        </p:nvSpPr>
        <p:spPr>
          <a:xfrm rot="0">
            <a:off x="165100" y="1219200"/>
            <a:ext cx="723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78393175" name="Text">
    </p:cNvPr>
          <p:cNvSpPr>
            <a:spLocks noGrp="1"/>
          </p:cNvSpPr>
          <p:nvPr/>
        </p:nvSpPr>
        <p:spPr>
          <a:xfrm rot="0">
            <a:off x="889000" y="1219200"/>
            <a:ext cx="2882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82359049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09387441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95692894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90270896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01749904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45148075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64465407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1279091" name="Text">
    </p:cNvPr>
          <p:cNvSpPr>
            <a:spLocks noGrp="1"/>
          </p:cNvSpPr>
          <p:nvPr/>
        </p:nvSpPr>
        <p:spPr>
          <a:xfrm rot="0">
            <a:off x="9867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317804998" name="Text">
    </p:cNvPr>
          <p:cNvSpPr>
            <a:spLocks noGrp="1"/>
          </p:cNvSpPr>
          <p:nvPr/>
        </p:nvSpPr>
        <p:spPr>
          <a:xfrm rot="0">
            <a:off x="9232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</a:p>
        </p:txBody>
      </p:sp>
      <p:sp>
        <p:nvSpPr>
          <p:cNvPr id="1071088535" name="Text">
    </p:cNvPr>
          <p:cNvSpPr>
            <a:spLocks noGrp="1"/>
          </p:cNvSpPr>
          <p:nvPr/>
        </p:nvSpPr>
        <p:spPr>
          <a:xfrm rot="0">
            <a:off x="6388100" y="1689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</a:p>
        </p:txBody>
      </p:sp>
      <p:sp>
        <p:nvSpPr>
          <p:cNvPr id="757572439" name="Text">
    </p:cNvPr>
          <p:cNvSpPr>
            <a:spLocks noGrp="1"/>
          </p:cNvSpPr>
          <p:nvPr/>
        </p:nvSpPr>
        <p:spPr>
          <a:xfrm rot="0">
            <a:off x="57531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991634223" name="Text">
    </p:cNvPr>
          <p:cNvSpPr>
            <a:spLocks noGrp="1"/>
          </p:cNvSpPr>
          <p:nvPr/>
        </p:nvSpPr>
        <p:spPr>
          <a:xfrm rot="0">
            <a:off x="165100" y="16891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367480225" name="Text">
    </p:cNvPr>
          <p:cNvSpPr>
            <a:spLocks noGrp="1"/>
          </p:cNvSpPr>
          <p:nvPr/>
        </p:nvSpPr>
        <p:spPr>
          <a:xfrm rot="0">
            <a:off x="889000" y="16891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[HR]직원 국내 출장여비 지원 기준 개정에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신청서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[HR]근태기록부(예외자) 신청서 양식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[HR]HCM 문의 응대 및 확인작업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(병가 결재문서번호 업데이트 관련 체크)</a:t>
            </a:r>
          </a:p>
        </p:txBody>
      </p:sp>
      <p:sp>
        <p:nvSpPr>
          <p:cNvPr id="380616625" name="Text">
    </p:cNvPr>
          <p:cNvSpPr>
            <a:spLocks noGrp="1"/>
          </p:cNvSpPr>
          <p:nvPr/>
        </p:nvSpPr>
        <p:spPr>
          <a:xfrm rot="0">
            <a:off x="4406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09218600" name="Text">
    </p:cNvPr>
          <p:cNvSpPr>
            <a:spLocks noGrp="1"/>
          </p:cNvSpPr>
          <p:nvPr/>
        </p:nvSpPr>
        <p:spPr>
          <a:xfrm rot="0">
            <a:off x="504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1692582540" name="Text">
    </p:cNvPr>
          <p:cNvSpPr>
            <a:spLocks noGrp="1"/>
          </p:cNvSpPr>
          <p:nvPr/>
        </p:nvSpPr>
        <p:spPr>
          <a:xfrm rot="0">
            <a:off x="3771900" y="1689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262948852" name="Text">
    </p:cNvPr>
          <p:cNvSpPr>
            <a:spLocks noGrp="1"/>
          </p:cNvSpPr>
          <p:nvPr/>
        </p:nvSpPr>
        <p:spPr>
          <a:xfrm rot="0">
            <a:off x="9867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553544986" name="Text">
    </p:cNvPr>
          <p:cNvSpPr>
            <a:spLocks noGrp="1"/>
          </p:cNvSpPr>
          <p:nvPr/>
        </p:nvSpPr>
        <p:spPr>
          <a:xfrm rot="0">
            <a:off x="9232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850885094" name="Text">
    </p:cNvPr>
          <p:cNvSpPr>
            <a:spLocks noGrp="1"/>
          </p:cNvSpPr>
          <p:nvPr/>
        </p:nvSpPr>
        <p:spPr>
          <a:xfrm rot="0">
            <a:off x="6388100" y="32512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사용자 권한신청서 상시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PRM 운영인 상태와 EBIZ 동기화</a:t>
            </a:r>
          </a:p>
        </p:txBody>
      </p:sp>
      <p:sp>
        <p:nvSpPr>
          <p:cNvPr id="1085488030" name="Text">
    </p:cNvPr>
          <p:cNvSpPr>
            <a:spLocks noGrp="1"/>
          </p:cNvSpPr>
          <p:nvPr/>
        </p:nvSpPr>
        <p:spPr>
          <a:xfrm rot="0">
            <a:off x="57531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/계정관리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864570061" name="Text">
    </p:cNvPr>
          <p:cNvSpPr>
            <a:spLocks noGrp="1"/>
          </p:cNvSpPr>
          <p:nvPr/>
        </p:nvSpPr>
        <p:spPr>
          <a:xfrm rot="0">
            <a:off x="165100" y="3251200"/>
            <a:ext cx="723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/계정관리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624078107" name="Text">
    </p:cNvPr>
          <p:cNvSpPr>
            <a:spLocks noGrp="1"/>
          </p:cNvSpPr>
          <p:nvPr/>
        </p:nvSpPr>
        <p:spPr>
          <a:xfrm rot="0">
            <a:off x="889000" y="3251200"/>
            <a:ext cx="2882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사용자 권한신청서(권한부여) 6건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사용자 권한신청서(개인계정) 5건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[e-Biz]PUSH 오류 원인 파악 및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[e-Biz]PRM 운영인 상태와 EBIZ 동기화</a:t>
            </a:r>
          </a:p>
        </p:txBody>
      </p:sp>
      <p:sp>
        <p:nvSpPr>
          <p:cNvPr id="1773947565" name="Text">
    </p:cNvPr>
          <p:cNvSpPr>
            <a:spLocks noGrp="1"/>
          </p:cNvSpPr>
          <p:nvPr/>
        </p:nvSpPr>
        <p:spPr>
          <a:xfrm rot="0">
            <a:off x="4406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806020047" name="Text">
    </p:cNvPr>
          <p:cNvSpPr>
            <a:spLocks noGrp="1"/>
          </p:cNvSpPr>
          <p:nvPr/>
        </p:nvSpPr>
        <p:spPr>
          <a:xfrm rot="0">
            <a:off x="504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</a:p>
        </p:txBody>
      </p:sp>
      <p:sp>
        <p:nvSpPr>
          <p:cNvPr id="1092946209" name="Text">
    </p:cNvPr>
          <p:cNvSpPr>
            <a:spLocks noGrp="1"/>
          </p:cNvSpPr>
          <p:nvPr/>
        </p:nvSpPr>
        <p:spPr>
          <a:xfrm rot="0">
            <a:off x="3771900" y="32512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247534001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10</a:t>
            </a:r>
          </a:p>
        </p:txBody>
      </p:sp>
      <p:pic>
        <p:nvPicPr>
          <p:cNvPr id="1094261109" name="Picture">
    </p:cNvPr>
          <p:cNvPicPr>
            <a:picLocks noChangeAspect="1"/>
          </p:cNvPicPr>
          <p:nvPr/>
        </p:nvPicPr>
        <p:blipFill>
          <a:blip r:embed="img_0_0_32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