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</p:sldIdLst>
  <p:sldSz cx="106807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23.jpg" Type="http://schemas.openxmlformats.org/officeDocument/2006/relationships/image" Target="../media/img_0_0_23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5181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554194612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425123047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43135470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70243400" name="Text">
    </p:cNvPr>
          <p:cNvSpPr>
            <a:spLocks noGrp="1"/>
          </p:cNvSpPr>
          <p:nvPr/>
        </p:nvSpPr>
        <p:spPr>
          <a:xfrm rot="0">
            <a:off x="165100" y="1219200"/>
            <a:ext cx="723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33969279" name="Text">
    </p:cNvPr>
          <p:cNvSpPr>
            <a:spLocks noGrp="1"/>
          </p:cNvSpPr>
          <p:nvPr/>
        </p:nvSpPr>
        <p:spPr>
          <a:xfrm rot="0">
            <a:off x="889000" y="1219200"/>
            <a:ext cx="2882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8138409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47677997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81729209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6415882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58857874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95385563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79697967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70889435" name="Text">
    </p:cNvPr>
          <p:cNvSpPr>
            <a:spLocks noGrp="1"/>
          </p:cNvSpPr>
          <p:nvPr/>
        </p:nvSpPr>
        <p:spPr>
          <a:xfrm rot="0">
            <a:off x="98679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</a:p>
        </p:txBody>
      </p:sp>
      <p:sp>
        <p:nvSpPr>
          <p:cNvPr id="1627847681" name="Text">
    </p:cNvPr>
          <p:cNvSpPr>
            <a:spLocks noGrp="1"/>
          </p:cNvSpPr>
          <p:nvPr/>
        </p:nvSpPr>
        <p:spPr>
          <a:xfrm rot="0">
            <a:off x="92329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</a:p>
        </p:txBody>
      </p:sp>
      <p:sp>
        <p:nvSpPr>
          <p:cNvPr id="1535891051" name="Text">
    </p:cNvPr>
          <p:cNvSpPr>
            <a:spLocks noGrp="1"/>
          </p:cNvSpPr>
          <p:nvPr/>
        </p:nvSpPr>
        <p:spPr>
          <a:xfrm rot="0">
            <a:off x="6388100" y="1689100"/>
            <a:ext cx="28448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패스워드 설정 규칙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첨부파일 컨트롤러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PCS 계정 신청 및 결과 시스템 반영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PCS 계정 신청 및 결과 시스템 반영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(전자결재)</a:t>
            </a:r>
          </a:p>
        </p:txBody>
      </p:sp>
      <p:sp>
        <p:nvSpPr>
          <p:cNvPr id="272875563" name="Text">
    </p:cNvPr>
          <p:cNvSpPr>
            <a:spLocks noGrp="1"/>
          </p:cNvSpPr>
          <p:nvPr/>
        </p:nvSpPr>
        <p:spPr>
          <a:xfrm rot="0">
            <a:off x="57531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561758392" name="Text">
    </p:cNvPr>
          <p:cNvSpPr>
            <a:spLocks noGrp="1"/>
          </p:cNvSpPr>
          <p:nvPr/>
        </p:nvSpPr>
        <p:spPr>
          <a:xfrm rot="0">
            <a:off x="165100" y="1689100"/>
            <a:ext cx="7239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95462127" name="Text">
    </p:cNvPr>
          <p:cNvSpPr>
            <a:spLocks noGrp="1"/>
          </p:cNvSpPr>
          <p:nvPr/>
        </p:nvSpPr>
        <p:spPr>
          <a:xfrm rot="0">
            <a:off x="889000" y="1689100"/>
            <a:ext cx="28829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[OSPM]단가표 업로드 로직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[OSPM]정산 처리를 위한 Rev1 추가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(W/O No.: 3827749-10, 3827799-10)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[OSPM]PCS 계정 신청 및 결과 시스템 반영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[OSPM]PCS 계정 신청 및 결과 시스템 반영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(전자결재)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[E-Approval][계약체결기안] 문서번호 DB3-23-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0002 '23년 고용노동부 도급승인을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위한 안전보건평가 용역 시행품의에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대해 첨부 1. 계약서 교체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[E-Approval]LMS 결재선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[E-Approval]전자결재 코스트센터명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[E-Approval]소액구매요구/승인서 - 코스트 센터 삭제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[E-Approval]계약체결기안 및 계약서 보관/관리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서 삭제 요청건</a:t>
            </a:r>
          </a:p>
        </p:txBody>
      </p:sp>
      <p:sp>
        <p:nvSpPr>
          <p:cNvPr id="245048446" name="Text">
    </p:cNvPr>
          <p:cNvSpPr>
            <a:spLocks noGrp="1"/>
          </p:cNvSpPr>
          <p:nvPr/>
        </p:nvSpPr>
        <p:spPr>
          <a:xfrm rot="0">
            <a:off x="44069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</a:p>
        </p:txBody>
      </p:sp>
      <p:sp>
        <p:nvSpPr>
          <p:cNvPr id="5762846" name="Text">
    </p:cNvPr>
          <p:cNvSpPr>
            <a:spLocks noGrp="1"/>
          </p:cNvSpPr>
          <p:nvPr/>
        </p:nvSpPr>
        <p:spPr>
          <a:xfrm rot="0">
            <a:off x="50419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2023-02-10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br/>
          </a:p>
        </p:txBody>
      </p:sp>
      <p:sp>
        <p:nvSpPr>
          <p:cNvPr id="1769858790" name="Text">
    </p:cNvPr>
          <p:cNvSpPr>
            <a:spLocks noGrp="1"/>
          </p:cNvSpPr>
          <p:nvPr/>
        </p:nvSpPr>
        <p:spPr>
          <a:xfrm rot="0">
            <a:off x="37719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</a:p>
        </p:txBody>
      </p:sp>
      <p:sp>
        <p:nvSpPr>
          <p:cNvPr id="1450944989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7</a:t>
            </a:r>
          </a:p>
        </p:txBody>
      </p:sp>
      <p:pic>
        <p:nvPicPr>
          <p:cNvPr id="871761918" name="Picture">
    </p:cNvPr>
          <p:cNvPicPr>
            <a:picLocks noChangeAspect="1"/>
          </p:cNvPicPr>
          <p:nvPr/>
        </p:nvPicPr>
        <p:blipFill>
          <a:blip r:embed="img_0_0_23.jpg"/>
          <a:srcRect/>
          <a:stretch>
            <a:fillRect l="0" t="0" r="0" b="5555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