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397387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08908257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9778789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09155658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4909409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493654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960177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7038722" name="Text">
    </p:cNvPr>
          <p:cNvSpPr>
            <a:spLocks noGrp="1"/>
          </p:cNvSpPr>
          <p:nvPr/>
        </p:nvSpPr>
        <p:spPr>
          <a:xfrm rot="0">
            <a:off x="57531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512590729" name="Text">
    </p:cNvPr>
          <p:cNvSpPr>
            <a:spLocks noGrp="1"/>
          </p:cNvSpPr>
          <p:nvPr/>
        </p:nvSpPr>
        <p:spPr>
          <a:xfrm rot="0">
            <a:off x="1181100" y="3771900"/>
            <a:ext cx="457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029439724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43166464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96462708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</a:p>
        </p:txBody>
      </p:sp>
      <p:sp>
        <p:nvSpPr>
          <p:cNvPr id="1059397790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46464246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573222913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93915678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2924860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2704460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5478994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88032994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72331668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08611403" name="Text">
    </p:cNvPr>
          <p:cNvSpPr>
            <a:spLocks noGrp="1"/>
          </p:cNvSpPr>
          <p:nvPr/>
        </p:nvSpPr>
        <p:spPr>
          <a:xfrm rot="0">
            <a:off x="1181100" y="3429000"/>
            <a:ext cx="457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9864971" name="Text">
    </p:cNvPr>
          <p:cNvSpPr>
            <a:spLocks noGrp="1"/>
          </p:cNvSpPr>
          <p:nvPr/>
        </p:nvSpPr>
        <p:spPr>
          <a:xfrm rot="0">
            <a:off x="57531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075387085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2243337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48833368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084271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616150802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77273279" name="Text">
    </p:cNvPr>
          <p:cNvSpPr>
            <a:spLocks noGrp="1"/>
          </p:cNvSpPr>
          <p:nvPr/>
        </p:nvSpPr>
        <p:spPr>
          <a:xfrm rot="0">
            <a:off x="1181100" y="2260600"/>
            <a:ext cx="4572000" cy="105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</a:p>
        </p:txBody>
      </p:sp>
      <p:sp>
        <p:nvSpPr>
          <p:cNvPr id="1607497606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4284554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80970334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99112127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98972099" name="Text">
    </p:cNvPr>
          <p:cNvSpPr>
            <a:spLocks noGrp="1"/>
          </p:cNvSpPr>
          <p:nvPr/>
        </p:nvSpPr>
        <p:spPr>
          <a:xfrm rot="0">
            <a:off x="57531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50375177" name="Text">
    </p:cNvPr>
          <p:cNvSpPr>
            <a:spLocks noGrp="1"/>
          </p:cNvSpPr>
          <p:nvPr/>
        </p:nvSpPr>
        <p:spPr>
          <a:xfrm rot="0">
            <a:off x="1181100" y="4572000"/>
            <a:ext cx="457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[RMS] 기능 문의 및 피드백 처리</a:t>
            </a:r>
          </a:p>
        </p:txBody>
      </p:sp>
      <p:sp>
        <p:nvSpPr>
          <p:cNvPr id="1602245385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11740650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124959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6411188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40097244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2469645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1703346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5869885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989917495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19709013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36180097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7038279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240266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320525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312179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5433703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44242826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358419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08186130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017872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4</a:t>
            </a:r>
          </a:p>
        </p:txBody>
      </p:sp>
      <p:pic>
        <p:nvPicPr>
          <p:cNvPr id="462494500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