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145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145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2023-02-16T01:54:03.002</dcterms:created>
  <dc:creator>gkdla</dc:creator>
  <cp:lastModifiedBy>gkdla</cp:lastModifiedBy>
  <dcterms:modified xsi:type="dcterms:W3CDTF">2023-02-16T01:54:42.829</dcterms:modified>
  <cp:revision>2</cp:revision>
  <dc:title>1</dc:title>
  <cp:version>1000.0000.01</cp:version>
</cp:coreProperties>
</file>