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25.jpg" Type="http://schemas.openxmlformats.org/officeDocument/2006/relationships/image" Target="../media/img_0_0_2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97923" name="Text">
    </p:cNvPr>
          <p:cNvSpPr>
            <a:spLocks noGrp="1"/>
          </p:cNvSpPr>
          <p:nvPr/>
        </p:nvSpPr>
        <p:spPr>
          <a:xfrm rot="0">
            <a:off x="177800" y="800100"/>
            <a:ext cx="5384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5786468" name="Text">
    </p:cNvPr>
          <p:cNvSpPr>
            <a:spLocks noGrp="1"/>
          </p:cNvSpPr>
          <p:nvPr/>
        </p:nvSpPr>
        <p:spPr>
          <a:xfrm rot="0">
            <a:off x="5676900" y="800100"/>
            <a:ext cx="4800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799480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432179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06583327" name="Text">
    </p:cNvPr>
          <p:cNvSpPr>
            <a:spLocks noGrp="1"/>
          </p:cNvSpPr>
          <p:nvPr/>
        </p:nvSpPr>
        <p:spPr>
          <a:xfrm rot="0">
            <a:off x="139700" y="12192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4265519" name="Text">
    </p:cNvPr>
          <p:cNvSpPr>
            <a:spLocks noGrp="1"/>
          </p:cNvSpPr>
          <p:nvPr/>
        </p:nvSpPr>
        <p:spPr>
          <a:xfrm rot="0">
            <a:off x="749300" y="12192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8919112" name="Text">
    </p:cNvPr>
          <p:cNvSpPr>
            <a:spLocks noGrp="1"/>
          </p:cNvSpPr>
          <p:nvPr/>
        </p:nvSpPr>
        <p:spPr>
          <a:xfrm rot="0">
            <a:off x="4089400" y="12192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149378" name="Text">
    </p:cNvPr>
          <p:cNvSpPr>
            <a:spLocks noGrp="1"/>
          </p:cNvSpPr>
          <p:nvPr/>
        </p:nvSpPr>
        <p:spPr>
          <a:xfrm rot="0">
            <a:off x="4610100" y="12192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6189734" name="Text">
    </p:cNvPr>
          <p:cNvSpPr>
            <a:spLocks noGrp="1"/>
          </p:cNvSpPr>
          <p:nvPr/>
        </p:nvSpPr>
        <p:spPr>
          <a:xfrm rot="0">
            <a:off x="5676900" y="12192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4487149" name="Text">
    </p:cNvPr>
          <p:cNvSpPr>
            <a:spLocks noGrp="1"/>
          </p:cNvSpPr>
          <p:nvPr/>
        </p:nvSpPr>
        <p:spPr>
          <a:xfrm rot="0">
            <a:off x="6286500" y="12192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4771173" name="Text">
    </p:cNvPr>
          <p:cNvSpPr>
            <a:spLocks noGrp="1"/>
          </p:cNvSpPr>
          <p:nvPr/>
        </p:nvSpPr>
        <p:spPr>
          <a:xfrm rot="0">
            <a:off x="9499600" y="12192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1759311" name="Text">
    </p:cNvPr>
          <p:cNvSpPr>
            <a:spLocks noGrp="1"/>
          </p:cNvSpPr>
          <p:nvPr/>
        </p:nvSpPr>
        <p:spPr>
          <a:xfrm rot="0">
            <a:off x="5105400" y="12192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6439639" name="Text">
    </p:cNvPr>
          <p:cNvSpPr>
            <a:spLocks noGrp="1"/>
          </p:cNvSpPr>
          <p:nvPr/>
        </p:nvSpPr>
        <p:spPr>
          <a:xfrm rot="0">
            <a:off x="9994900" y="12192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782900" name="Text">
    </p:cNvPr>
          <p:cNvSpPr>
            <a:spLocks noGrp="1"/>
          </p:cNvSpPr>
          <p:nvPr/>
        </p:nvSpPr>
        <p:spPr>
          <a:xfrm rot="0">
            <a:off x="9994900" y="16891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524698848" name="Text">
    </p:cNvPr>
          <p:cNvSpPr>
            <a:spLocks noGrp="1"/>
          </p:cNvSpPr>
          <p:nvPr/>
        </p:nvSpPr>
        <p:spPr>
          <a:xfrm rot="0">
            <a:off x="9499600" y="16891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32602661" name="Text">
    </p:cNvPr>
          <p:cNvSpPr>
            <a:spLocks noGrp="1"/>
          </p:cNvSpPr>
          <p:nvPr/>
        </p:nvSpPr>
        <p:spPr>
          <a:xfrm rot="0">
            <a:off x="6375400" y="1689100"/>
            <a:ext cx="31115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2035832256" name="Text">
    </p:cNvPr>
          <p:cNvSpPr>
            <a:spLocks noGrp="1"/>
          </p:cNvSpPr>
          <p:nvPr/>
        </p:nvSpPr>
        <p:spPr>
          <a:xfrm rot="0">
            <a:off x="5676900" y="16891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65982450" name="Text">
    </p:cNvPr>
          <p:cNvSpPr>
            <a:spLocks noGrp="1"/>
          </p:cNvSpPr>
          <p:nvPr/>
        </p:nvSpPr>
        <p:spPr>
          <a:xfrm rot="0">
            <a:off x="139700" y="16891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91324283" name="Text">
    </p:cNvPr>
          <p:cNvSpPr>
            <a:spLocks noGrp="1"/>
          </p:cNvSpPr>
          <p:nvPr/>
        </p:nvSpPr>
        <p:spPr>
          <a:xfrm rot="0">
            <a:off x="825500" y="1689100"/>
            <a:ext cx="32512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대출기준관리 메뉴 개선 요청</a:t>
            </a:r>
          </a:p>
        </p:txBody>
      </p:sp>
      <p:sp>
        <p:nvSpPr>
          <p:cNvPr id="419374302" name="Text">
    </p:cNvPr>
          <p:cNvSpPr>
            <a:spLocks noGrp="1"/>
          </p:cNvSpPr>
          <p:nvPr/>
        </p:nvSpPr>
        <p:spPr>
          <a:xfrm rot="0">
            <a:off x="4610100" y="16891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590517332" name="Text">
    </p:cNvPr>
          <p:cNvSpPr>
            <a:spLocks noGrp="1"/>
          </p:cNvSpPr>
          <p:nvPr/>
        </p:nvSpPr>
        <p:spPr>
          <a:xfrm rot="0">
            <a:off x="5105400" y="16891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733388908" name="Text">
    </p:cNvPr>
          <p:cNvSpPr>
            <a:spLocks noGrp="1"/>
          </p:cNvSpPr>
          <p:nvPr/>
        </p:nvSpPr>
        <p:spPr>
          <a:xfrm rot="0">
            <a:off x="4089400" y="16891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867399850" name="Text">
    </p:cNvPr>
          <p:cNvSpPr>
            <a:spLocks noGrp="1"/>
          </p:cNvSpPr>
          <p:nvPr/>
        </p:nvSpPr>
        <p:spPr>
          <a:xfrm rot="0">
            <a:off x="749300" y="16891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1019849" name="Text">
    </p:cNvPr>
          <p:cNvSpPr>
            <a:spLocks noGrp="1"/>
          </p:cNvSpPr>
          <p:nvPr/>
        </p:nvSpPr>
        <p:spPr>
          <a:xfrm rot="0">
            <a:off x="6286500" y="16891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166911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809242710" name="Picture">
    </p:cNvPr>
          <p:cNvPicPr>
            <a:picLocks noChangeAspect="1"/>
          </p:cNvPicPr>
          <p:nvPr/>
        </p:nvPicPr>
        <p:blipFill>
          <a:blip r:embed="img_0_0_25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