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tiff" ContentType="image/tiff"/>
  <Default Extension="rels" ContentType="application/vnd.openxmlformats-package.relationships+xml"/>
  <Default Extension="xml" ContentType="application/xml"/>
  <Default Extension="ttf" ContentType="application/x-font-ttf"/>
  <Default Extension="otf" ContentType="application/x-font-ttf"/>
  <Default Extension="eot" ContentType="application/x-fontdata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
<Relationship Id="rId1" Type="http://schemas.openxmlformats.org/officeDocument/2006/relationships/officeDocument" Target="ppt/presentation.xml"/>
<Relationship Id="rId2" Type="http://schemas.openxmlformats.org/officeDocument/2006/relationships/extended-properties" Target="docProps/app.xml"/>
<Relationship Id="rId3" Type="http://schemas.openxmlformats.org/package/2006/relationships/metadata/core-properties" Target="docProps/core.xml"/>
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Sm"/>
  </p:sldMasterIdLst>
  <p:sldIdLst>
    <p:sldId id="2561" r:id="rId1"/>
  </p:sldIdLst>
  <p:sldSz cx="10160000" cy="7556500" type="custom"/>
  <p:notesSz cx="6858000" cy="9144000"/>
  <p:embeddedFontLst>
</p:embeddedFontLst>
</p:presentation>
</file>

<file path=ppt/_rels/presentation.xml.rels><?xml version="1.0" encoding="UTF-8" standalone="yes"?>
<Relationships xmlns="http://schemas.openxmlformats.org/package/2006/relationships">
<Relationship Id="rIdTh" Type="http://schemas.openxmlformats.org/officeDocument/2006/relationships/theme" Target="theme/theme1.xml"/>
<Relationship Id="rIdSm" Type="http://schemas.openxmlformats.org/officeDocument/2006/relationships/slideMaster" Target="slideMasters/slideMaster1.xml"/>
<Relationship Id="rId1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
<Relationship Id="rIdSm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<Relationship Id="rIdTh" Type="http://schemas.openxmlformats.org/officeDocument/2006/relationships/theme" Target="../theme/theme1.xml"/>
<Relationship Id="rIdSl" Type="http://schemas.openxmlformats.org/officeDocument/2006/relationships/slideLayout" Target="../slideLayouts/slideLayout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Sl"/>
  </p:sldLayoutIdLst>
</p:sldMaster>
</file>

<file path=ppt/slides/_rels/slide1.xml.rels><?xml version="1.0" encoding="UTF-8" standalone="yes"?>
<Relationships xmlns="http://schemas.openxmlformats.org/package/2006/relationships">
<Relationship Id="rIdSl" Type="http://schemas.openxmlformats.org/officeDocument/2006/relationships/slideLayout" Target="../slideLayouts/slideLayout1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110832" name="Text">
    </p:cNvPr>
          <p:cNvSpPr>
            <a:spLocks noGrp="1"/>
          </p:cNvSpPr>
          <p:nvPr/>
        </p:nvSpPr>
        <p:spPr>
          <a:xfrm rot="0">
            <a:off x="127000" y="381000"/>
            <a:ext cx="5181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5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570" b="1">
                <a:latin typeface="맑은 고딕"/>
                <a:ea typeface="맑은 고딕"/>
                <a:cs typeface="맑은 고딕"/>
              </a:rPr>
              <a:t>2. Summary - ①Baynex</a:t>
            </a:r>
          </a:p>
        </p:txBody>
      </p:sp>
      <p:sp>
        <p:nvSpPr>
          <p:cNvPr id="937408432" name="Text">
    </p:cNvPr>
          <p:cNvSpPr>
            <a:spLocks noGrp="1"/>
          </p:cNvSpPr>
          <p:nvPr/>
        </p:nvSpPr>
        <p:spPr>
          <a:xfrm rot="0">
            <a:off x="9017000" y="292100"/>
            <a:ext cx="762000" cy="508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800">
                <a:latin typeface="맑은 고딕"/>
                <a:ea typeface="맑은 고딕"/>
                <a:cs typeface="맑은 고딕"/>
              </a:rPr>
              <a:t>: 완료</a:t>
            </a:r>
            <a:br/>
            <a:r>
              <a:rPr lang="ko" sz="800">
                <a:latin typeface="맑은 고딕"/>
                <a:ea typeface="맑은 고딕"/>
                <a:cs typeface="맑은 고딕"/>
              </a:rPr>
              <a:t>:진행중</a:t>
            </a:r>
            <a:br/>
            <a:r>
              <a:rPr lang="ko" sz="800">
                <a:latin typeface="맑은 고딕"/>
                <a:ea typeface="맑은 고딕"/>
                <a:cs typeface="맑은 고딕"/>
              </a:rPr>
              <a:t>:미완료(문제)</a:t>
            </a:r>
          </a:p>
        </p:txBody>
      </p:sp>
      <p:sp>
        <p:nvSpPr>
          <p:cNvPr id="553952330" name="Rectangle"/>
          <p:cNvSpPr>
            <a:spLocks noGrp="1"/>
          </p:cNvSpPr>
          <p:nvPr/>
        </p:nvSpPr>
        <p:spPr>
          <a:xfrm>
            <a:off x="8636000" y="266700"/>
            <a:ext cx="266700" cy="139700"/>
          </a:xfrm>
          <a:prstGeom prst="rect">
            <a:avLst/>
          </a:prstGeom>
          <a:solidFill>
            <a:srgbClr val="00FF00"/>
          </a:solidFill>
          <a:ln w="12700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2066413818" name="Rectangle"/>
          <p:cNvSpPr>
            <a:spLocks noGrp="1"/>
          </p:cNvSpPr>
          <p:nvPr/>
        </p:nvSpPr>
        <p:spPr>
          <a:xfrm>
            <a:off x="8636000" y="419100"/>
            <a:ext cx="266700" cy="139700"/>
          </a:xfrm>
          <a:prstGeom prst="rect">
            <a:avLst/>
          </a:prstGeom>
          <a:solidFill>
            <a:srgbClr val="FFFF00"/>
          </a:solidFill>
          <a:ln w="12700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671349488" name="Rectangle"/>
          <p:cNvSpPr>
            <a:spLocks noGrp="1"/>
          </p:cNvSpPr>
          <p:nvPr/>
        </p:nvSpPr>
        <p:spPr>
          <a:xfrm>
            <a:off x="8636000" y="571500"/>
            <a:ext cx="266700" cy="139700"/>
          </a:xfrm>
          <a:prstGeom prst="rect">
            <a:avLst/>
          </a:prstGeom>
          <a:solidFill>
            <a:srgbClr val="FF0000"/>
          </a:solidFill>
          <a:ln w="12700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691440900" name="Text">
    </p:cNvPr>
          <p:cNvSpPr>
            <a:spLocks noGrp="1"/>
          </p:cNvSpPr>
          <p:nvPr/>
        </p:nvSpPr>
        <p:spPr>
          <a:xfrm rot="0">
            <a:off x="190500" y="3213100"/>
            <a:ext cx="2108200" cy="2159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756308636" name="Text">
    </p:cNvPr>
          <p:cNvSpPr>
            <a:spLocks noGrp="1"/>
          </p:cNvSpPr>
          <p:nvPr/>
        </p:nvSpPr>
        <p:spPr>
          <a:xfrm rot="0">
            <a:off x="190500" y="863600"/>
            <a:ext cx="2108200" cy="2159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30776044" name="Text">
    </p:cNvPr>
          <p:cNvSpPr>
            <a:spLocks noGrp="1"/>
          </p:cNvSpPr>
          <p:nvPr/>
        </p:nvSpPr>
        <p:spPr>
          <a:xfrm rot="0">
            <a:off x="6489700" y="3860800"/>
            <a:ext cx="3505200" cy="711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</a:p>
        </p:txBody>
      </p:sp>
      <p:sp>
        <p:nvSpPr>
          <p:cNvPr id="343500642" name="Text">
    </p:cNvPr>
          <p:cNvSpPr>
            <a:spLocks noGrp="1"/>
          </p:cNvSpPr>
          <p:nvPr/>
        </p:nvSpPr>
        <p:spPr>
          <a:xfrm rot="0">
            <a:off x="5549900" y="3860800"/>
            <a:ext cx="800100" cy="7493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02/24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</a:p>
        </p:txBody>
      </p:sp>
      <p:sp>
        <p:nvSpPr>
          <p:cNvPr id="163223108" name="Text">
    </p:cNvPr>
          <p:cNvSpPr>
            <a:spLocks noGrp="1"/>
          </p:cNvSpPr>
          <p:nvPr/>
        </p:nvSpPr>
        <p:spPr>
          <a:xfrm rot="0">
            <a:off x="1028700" y="3860800"/>
            <a:ext cx="4521200" cy="7493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ME51N에서 예약 생성 없이 PR 발행 시 체크 로직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* MRO자재 PR 발행 시 예약 유무 체크 로직 추가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회계 자동승인대상 e-Pro 전표 추출 프로그램 개발요청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구매처/거래처 코드 관리 업무 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장기 미거래 거래처 자동 오더보류시 연결 가상계좌 자동삭제 요청 ( ZSDR1091 )</a:t>
            </a:r>
          </a:p>
        </p:txBody>
      </p:sp>
      <p:sp>
        <p:nvSpPr>
          <p:cNvPr id="116784469" name="Text">
    </p:cNvPr>
          <p:cNvSpPr>
            <a:spLocks noGrp="1"/>
          </p:cNvSpPr>
          <p:nvPr/>
        </p:nvSpPr>
        <p:spPr>
          <a:xfrm rot="0">
            <a:off x="165100" y="3771900"/>
            <a:ext cx="736600" cy="800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ERP</a:t>
            </a:r>
          </a:p>
        </p:txBody>
      </p:sp>
      <p:sp>
        <p:nvSpPr>
          <p:cNvPr id="727319965" name="Text">
    </p:cNvPr>
          <p:cNvSpPr>
            <a:spLocks noGrp="1"/>
          </p:cNvSpPr>
          <p:nvPr/>
        </p:nvSpPr>
        <p:spPr>
          <a:xfrm rot="0">
            <a:off x="165100" y="838200"/>
            <a:ext cx="2108200" cy="2159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 b="1">
                <a:latin typeface="맑은 고딕"/>
                <a:ea typeface="맑은 고딕"/>
                <a:cs typeface="맑은 고딕"/>
              </a:rPr>
              <a:t> 금주 업무 실적</a:t>
            </a:r>
          </a:p>
        </p:txBody>
      </p:sp>
      <p:sp>
        <p:nvSpPr>
          <p:cNvPr id="1959208419" name="Text">
    </p:cNvPr>
          <p:cNvSpPr>
            <a:spLocks noGrp="1"/>
          </p:cNvSpPr>
          <p:nvPr/>
        </p:nvSpPr>
        <p:spPr>
          <a:xfrm rot="0">
            <a:off x="177800" y="3175000"/>
            <a:ext cx="2095500" cy="228600"/>
          </a:xfrm>
          <a:prstGeom prst="rect">
            <a:avLst/>
          </a:prstGeom>
          <a:solidFill>
            <a:srgbClr val="FF9900"/>
          </a:solidFill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 b="1">
                <a:latin typeface="맑은 고딕"/>
                <a:ea typeface="맑은 고딕"/>
                <a:cs typeface="맑은 고딕"/>
              </a:rPr>
              <a:t> 차주 업무 계획</a:t>
            </a:r>
          </a:p>
        </p:txBody>
      </p:sp>
      <p:sp>
        <p:nvSpPr>
          <p:cNvPr id="697472393" name="Text">
    </p:cNvPr>
          <p:cNvSpPr>
            <a:spLocks noGrp="1"/>
          </p:cNvSpPr>
          <p:nvPr/>
        </p:nvSpPr>
        <p:spPr>
          <a:xfrm rot="0">
            <a:off x="152400" y="1092200"/>
            <a:ext cx="749300" cy="3937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구분</a:t>
            </a:r>
          </a:p>
        </p:txBody>
      </p:sp>
      <p:sp>
        <p:nvSpPr>
          <p:cNvPr id="2415291" name="Text">
    </p:cNvPr>
          <p:cNvSpPr>
            <a:spLocks noGrp="1"/>
          </p:cNvSpPr>
          <p:nvPr/>
        </p:nvSpPr>
        <p:spPr>
          <a:xfrm rot="0">
            <a:off x="901700" y="1092200"/>
            <a:ext cx="4648200" cy="3937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2066305487" name="Text">
    </p:cNvPr>
          <p:cNvSpPr>
            <a:spLocks noGrp="1"/>
          </p:cNvSpPr>
          <p:nvPr/>
        </p:nvSpPr>
        <p:spPr>
          <a:xfrm rot="0">
            <a:off x="6324600" y="1092200"/>
            <a:ext cx="762000" cy="3937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진행율</a:t>
            </a:r>
          </a:p>
        </p:txBody>
      </p:sp>
      <p:sp>
        <p:nvSpPr>
          <p:cNvPr id="915184500" name="Text">
    </p:cNvPr>
          <p:cNvSpPr>
            <a:spLocks noGrp="1"/>
          </p:cNvSpPr>
          <p:nvPr/>
        </p:nvSpPr>
        <p:spPr>
          <a:xfrm rot="0">
            <a:off x="7086600" y="1092200"/>
            <a:ext cx="254000" cy="3937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상</a:t>
            </a:r>
            <a:br/>
            <a:r>
              <a:rPr lang="ko" sz="1000">
                <a:latin typeface="맑은 고딕"/>
                <a:ea typeface="맑은 고딕"/>
                <a:cs typeface="맑은 고딕"/>
              </a:rPr>
              <a:t>태</a:t>
            </a:r>
          </a:p>
        </p:txBody>
      </p:sp>
      <p:sp>
        <p:nvSpPr>
          <p:cNvPr id="185560817" name="Text">
    </p:cNvPr>
          <p:cNvSpPr>
            <a:spLocks noGrp="1"/>
          </p:cNvSpPr>
          <p:nvPr/>
        </p:nvSpPr>
        <p:spPr>
          <a:xfrm rot="0">
            <a:off x="165100" y="3429000"/>
            <a:ext cx="736600" cy="342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구분</a:t>
            </a:r>
          </a:p>
        </p:txBody>
      </p:sp>
      <p:sp>
        <p:nvSpPr>
          <p:cNvPr id="760781865" name="Text">
    </p:cNvPr>
          <p:cNvSpPr>
            <a:spLocks noGrp="1"/>
          </p:cNvSpPr>
          <p:nvPr/>
        </p:nvSpPr>
        <p:spPr>
          <a:xfrm rot="0">
            <a:off x="901700" y="3429000"/>
            <a:ext cx="4648200" cy="342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474875748" name="Text">
    </p:cNvPr>
          <p:cNvSpPr>
            <a:spLocks noGrp="1"/>
          </p:cNvSpPr>
          <p:nvPr/>
        </p:nvSpPr>
        <p:spPr>
          <a:xfrm rot="0">
            <a:off x="5549900" y="3429000"/>
            <a:ext cx="800100" cy="342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완료예정</a:t>
            </a:r>
          </a:p>
        </p:txBody>
      </p:sp>
      <p:sp>
        <p:nvSpPr>
          <p:cNvPr id="1321953442" name="Text">
    </p:cNvPr>
          <p:cNvSpPr>
            <a:spLocks noGrp="1"/>
          </p:cNvSpPr>
          <p:nvPr/>
        </p:nvSpPr>
        <p:spPr>
          <a:xfrm rot="0">
            <a:off x="7340600" y="1092200"/>
            <a:ext cx="2654300" cy="3937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비고</a:t>
            </a:r>
          </a:p>
        </p:txBody>
      </p:sp>
      <p:sp>
        <p:nvSpPr>
          <p:cNvPr id="1053028204" name="Text">
    </p:cNvPr>
          <p:cNvSpPr>
            <a:spLocks noGrp="1"/>
          </p:cNvSpPr>
          <p:nvPr/>
        </p:nvSpPr>
        <p:spPr>
          <a:xfrm rot="0">
            <a:off x="6350000" y="3429000"/>
            <a:ext cx="3644900" cy="342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비고</a:t>
            </a:r>
          </a:p>
        </p:txBody>
      </p:sp>
      <p:sp>
        <p:nvSpPr>
          <p:cNvPr id="1460901193" name="Text">
    </p:cNvPr>
          <p:cNvSpPr>
            <a:spLocks noGrp="1"/>
          </p:cNvSpPr>
          <p:nvPr/>
        </p:nvSpPr>
        <p:spPr>
          <a:xfrm rot="0">
            <a:off x="5549900" y="1092200"/>
            <a:ext cx="774700" cy="3937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990567912" name="Text">
    </p:cNvPr>
          <p:cNvSpPr>
            <a:spLocks noGrp="1"/>
          </p:cNvSpPr>
          <p:nvPr/>
        </p:nvSpPr>
        <p:spPr>
          <a:xfrm rot="0">
            <a:off x="6489700" y="4673600"/>
            <a:ext cx="3505200" cy="698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</a:p>
        </p:txBody>
      </p:sp>
      <p:sp>
        <p:nvSpPr>
          <p:cNvPr id="772881491" name="Text">
    </p:cNvPr>
          <p:cNvSpPr>
            <a:spLocks noGrp="1"/>
          </p:cNvSpPr>
          <p:nvPr/>
        </p:nvSpPr>
        <p:spPr>
          <a:xfrm rot="0">
            <a:off x="5549900" y="4673600"/>
            <a:ext cx="800100" cy="698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</a:p>
        </p:txBody>
      </p:sp>
      <p:sp>
        <p:nvSpPr>
          <p:cNvPr id="252186226" name="Text">
    </p:cNvPr>
          <p:cNvSpPr>
            <a:spLocks noGrp="1"/>
          </p:cNvSpPr>
          <p:nvPr/>
        </p:nvSpPr>
        <p:spPr>
          <a:xfrm rot="0">
            <a:off x="1028700" y="4673600"/>
            <a:ext cx="4521200" cy="698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[PRM] 주유원복 지원 시스템 개선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[E-Approval] 지방사업장 중식비, 조식비, 교통비 신청서 개발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[ERS] 정기적 검토 메일 기능개선 (진행 현황 확인 및 적용 일정 확인)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[EAI] HCM-지방사업장 중식비, 조식비, 교통비 신청서 개발</a:t>
            </a:r>
          </a:p>
        </p:txBody>
      </p:sp>
      <p:sp>
        <p:nvSpPr>
          <p:cNvPr id="1157266183" name="Text">
    </p:cNvPr>
          <p:cNvSpPr>
            <a:spLocks noGrp="1"/>
          </p:cNvSpPr>
          <p:nvPr/>
        </p:nvSpPr>
        <p:spPr>
          <a:xfrm rot="0">
            <a:off x="165100" y="4572000"/>
            <a:ext cx="736600" cy="800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WEB</a:t>
            </a:r>
          </a:p>
        </p:txBody>
      </p:sp>
      <p:sp>
        <p:nvSpPr>
          <p:cNvPr id="703732717" name="Rectangle"/>
          <p:cNvSpPr>
            <a:spLocks noGrp="1"/>
          </p:cNvSpPr>
          <p:nvPr/>
        </p:nvSpPr>
        <p:spPr>
          <a:xfrm>
            <a:off x="7086600" y="1485900"/>
            <a:ext cx="254000" cy="787400"/>
          </a:xfrm>
          <a:prstGeom prst="rect">
            <a:avLst/>
          </a:prstGeom>
          <a:solidFill>
            <a:srgbClr val="00FF00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245778724" name="Text">
    </p:cNvPr>
          <p:cNvSpPr>
            <a:spLocks noGrp="1"/>
          </p:cNvSpPr>
          <p:nvPr/>
        </p:nvSpPr>
        <p:spPr>
          <a:xfrm rot="0">
            <a:off x="177800" y="5473700"/>
            <a:ext cx="2476500" cy="228600"/>
          </a:xfrm>
          <a:prstGeom prst="rect">
            <a:avLst/>
          </a:prstGeom>
          <a:solidFill>
            <a:srgbClr val="CCFFCC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 b="1">
                <a:latin typeface="맑은 고딕"/>
                <a:ea typeface="맑은 고딕"/>
                <a:cs typeface="맑은 고딕"/>
              </a:rPr>
              <a:t>ERP 디버깅 권한신청 처리현황</a:t>
            </a:r>
          </a:p>
        </p:txBody>
      </p:sp>
      <p:sp>
        <p:nvSpPr>
          <p:cNvPr id="1091747100" name="Text">
    </p:cNvPr>
          <p:cNvSpPr>
            <a:spLocks noGrp="1"/>
          </p:cNvSpPr>
          <p:nvPr/>
        </p:nvSpPr>
        <p:spPr>
          <a:xfrm rot="0">
            <a:off x="6604000" y="6007100"/>
            <a:ext cx="16510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445450874" name="Text">
    </p:cNvPr>
          <p:cNvSpPr>
            <a:spLocks noGrp="1"/>
          </p:cNvSpPr>
          <p:nvPr/>
        </p:nvSpPr>
        <p:spPr>
          <a:xfrm rot="0">
            <a:off x="2209800" y="6007100"/>
            <a:ext cx="43942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874034720" name="Text">
    </p:cNvPr>
          <p:cNvSpPr>
            <a:spLocks noGrp="1"/>
          </p:cNvSpPr>
          <p:nvPr/>
        </p:nvSpPr>
        <p:spPr>
          <a:xfrm rot="0">
            <a:off x="127000" y="6007100"/>
            <a:ext cx="12700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407196059" name="Text">
    </p:cNvPr>
          <p:cNvSpPr>
            <a:spLocks noGrp="1"/>
          </p:cNvSpPr>
          <p:nvPr/>
        </p:nvSpPr>
        <p:spPr>
          <a:xfrm rot="0">
            <a:off x="127000" y="5765800"/>
            <a:ext cx="1270000" cy="241300"/>
          </a:xfrm>
          <a:prstGeom prst="rect">
            <a:avLst/>
          </a:prstGeom>
          <a:solidFill>
            <a:srgbClr val="FF9933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Date</a:t>
            </a:r>
          </a:p>
        </p:txBody>
      </p:sp>
      <p:sp>
        <p:nvSpPr>
          <p:cNvPr id="130987686" name="Text">
    </p:cNvPr>
          <p:cNvSpPr>
            <a:spLocks noGrp="1"/>
          </p:cNvSpPr>
          <p:nvPr/>
        </p:nvSpPr>
        <p:spPr>
          <a:xfrm rot="0">
            <a:off x="2209800" y="5765800"/>
            <a:ext cx="4394200" cy="241300"/>
          </a:xfrm>
          <a:prstGeom prst="rect">
            <a:avLst/>
          </a:prstGeom>
          <a:solidFill>
            <a:srgbClr val="FF9933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Text (변경값)</a:t>
            </a:r>
          </a:p>
        </p:txBody>
      </p:sp>
      <p:sp>
        <p:nvSpPr>
          <p:cNvPr id="1864508961" name="Text">
    </p:cNvPr>
          <p:cNvSpPr>
            <a:spLocks noGrp="1"/>
          </p:cNvSpPr>
          <p:nvPr/>
        </p:nvSpPr>
        <p:spPr>
          <a:xfrm rot="0">
            <a:off x="6604000" y="5765800"/>
            <a:ext cx="1651000" cy="241300"/>
          </a:xfrm>
          <a:prstGeom prst="rect">
            <a:avLst/>
          </a:prstGeom>
          <a:solidFill>
            <a:srgbClr val="FF9933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ERP 권한신청서번호</a:t>
            </a:r>
          </a:p>
        </p:txBody>
      </p:sp>
      <p:sp>
        <p:nvSpPr>
          <p:cNvPr id="484641125" name="Text">
    </p:cNvPr>
          <p:cNvSpPr>
            <a:spLocks noGrp="1"/>
          </p:cNvSpPr>
          <p:nvPr/>
        </p:nvSpPr>
        <p:spPr>
          <a:xfrm rot="0">
            <a:off x="127000" y="6299200"/>
            <a:ext cx="12700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334633889" name="Text">
    </p:cNvPr>
          <p:cNvSpPr>
            <a:spLocks noGrp="1"/>
          </p:cNvSpPr>
          <p:nvPr/>
        </p:nvSpPr>
        <p:spPr>
          <a:xfrm rot="0">
            <a:off x="6604000" y="6299200"/>
            <a:ext cx="16510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023738224" name="Text">
    </p:cNvPr>
          <p:cNvSpPr>
            <a:spLocks noGrp="1"/>
          </p:cNvSpPr>
          <p:nvPr/>
        </p:nvSpPr>
        <p:spPr>
          <a:xfrm rot="0">
            <a:off x="2209800" y="6299200"/>
            <a:ext cx="43942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139293151" name="Text">
    </p:cNvPr>
          <p:cNvSpPr>
            <a:spLocks noGrp="1"/>
          </p:cNvSpPr>
          <p:nvPr/>
        </p:nvSpPr>
        <p:spPr>
          <a:xfrm rot="0">
            <a:off x="1397000" y="6299200"/>
            <a:ext cx="8128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204071142" name="Text">
    </p:cNvPr>
          <p:cNvSpPr>
            <a:spLocks noGrp="1"/>
          </p:cNvSpPr>
          <p:nvPr/>
        </p:nvSpPr>
        <p:spPr>
          <a:xfrm rot="0">
            <a:off x="1397000" y="6007100"/>
            <a:ext cx="8128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875766866" name="Text">
    </p:cNvPr>
          <p:cNvSpPr>
            <a:spLocks noGrp="1"/>
          </p:cNvSpPr>
          <p:nvPr/>
        </p:nvSpPr>
        <p:spPr>
          <a:xfrm rot="0">
            <a:off x="1397000" y="5765800"/>
            <a:ext cx="812800" cy="241300"/>
          </a:xfrm>
          <a:prstGeom prst="rect">
            <a:avLst/>
          </a:prstGeom>
          <a:solidFill>
            <a:srgbClr val="FF9933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User</a:t>
            </a:r>
          </a:p>
        </p:txBody>
      </p:sp>
      <p:sp>
        <p:nvSpPr>
          <p:cNvPr id="2060876890" name="Text">
    </p:cNvPr>
          <p:cNvSpPr>
            <a:spLocks noGrp="1"/>
          </p:cNvSpPr>
          <p:nvPr/>
        </p:nvSpPr>
        <p:spPr>
          <a:xfrm rot="0">
            <a:off x="8255000" y="6299200"/>
            <a:ext cx="17018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2019726876" name="Text">
    </p:cNvPr>
          <p:cNvSpPr>
            <a:spLocks noGrp="1"/>
          </p:cNvSpPr>
          <p:nvPr/>
        </p:nvSpPr>
        <p:spPr>
          <a:xfrm rot="0">
            <a:off x="8255000" y="5765800"/>
            <a:ext cx="1701800" cy="241300"/>
          </a:xfrm>
          <a:prstGeom prst="rect">
            <a:avLst/>
          </a:prstGeom>
          <a:solidFill>
            <a:srgbClr val="FF9933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구분(일반/긴급)</a:t>
            </a:r>
          </a:p>
        </p:txBody>
      </p:sp>
      <p:sp>
        <p:nvSpPr>
          <p:cNvPr id="445878380" name="Text">
    </p:cNvPr>
          <p:cNvSpPr>
            <a:spLocks noGrp="1"/>
          </p:cNvSpPr>
          <p:nvPr/>
        </p:nvSpPr>
        <p:spPr>
          <a:xfrm rot="0">
            <a:off x="8255000" y="6007100"/>
            <a:ext cx="17018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064265633" name="Text">
    </p:cNvPr>
          <p:cNvSpPr>
            <a:spLocks noGrp="1"/>
          </p:cNvSpPr>
          <p:nvPr/>
        </p:nvSpPr>
        <p:spPr>
          <a:xfrm rot="0">
            <a:off x="901700" y="3771900"/>
            <a:ext cx="4648200" cy="800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972656848" name="Text">
    </p:cNvPr>
          <p:cNvSpPr>
            <a:spLocks noGrp="1"/>
          </p:cNvSpPr>
          <p:nvPr/>
        </p:nvSpPr>
        <p:spPr>
          <a:xfrm rot="0">
            <a:off x="901700" y="4572000"/>
            <a:ext cx="4648200" cy="800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094543679" name="Text">
    </p:cNvPr>
          <p:cNvSpPr>
            <a:spLocks noGrp="1"/>
          </p:cNvSpPr>
          <p:nvPr/>
        </p:nvSpPr>
        <p:spPr>
          <a:xfrm rot="0">
            <a:off x="6350000" y="3771900"/>
            <a:ext cx="3644900" cy="800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477904120" name="Text">
    </p:cNvPr>
          <p:cNvSpPr>
            <a:spLocks noGrp="1"/>
          </p:cNvSpPr>
          <p:nvPr/>
        </p:nvSpPr>
        <p:spPr>
          <a:xfrm rot="0">
            <a:off x="6350000" y="4572000"/>
            <a:ext cx="3644900" cy="800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491735225" name="Text">
    </p:cNvPr>
          <p:cNvSpPr>
            <a:spLocks noGrp="1"/>
          </p:cNvSpPr>
          <p:nvPr/>
        </p:nvSpPr>
        <p:spPr>
          <a:xfrm rot="0">
            <a:off x="5549900" y="3771900"/>
            <a:ext cx="800100" cy="800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761296484" name="Text">
    </p:cNvPr>
          <p:cNvSpPr>
            <a:spLocks noGrp="1"/>
          </p:cNvSpPr>
          <p:nvPr/>
        </p:nvSpPr>
        <p:spPr>
          <a:xfrm rot="0">
            <a:off x="5549900" y="4572000"/>
            <a:ext cx="800100" cy="800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21538150" name="Frame"/>
          <p:cNvSpPr>
            <a:spLocks noGrp="1"/>
          </p:cNvSpPr>
          <p:nvPr/>
        </p:nvSpPr>
        <p:spPr>
          <a:xfrm>
            <a:off x="152400" y="1485900"/>
            <a:ext cx="9842500" cy="16383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2061037957" name="Text">
    </p:cNvPr>
          <p:cNvSpPr>
            <a:spLocks noGrp="1"/>
          </p:cNvSpPr>
          <p:nvPr/>
        </p:nvSpPr>
        <p:spPr>
          <a:xfrm rot="0">
            <a:off x="152400" y="1485900"/>
            <a:ext cx="749300" cy="7874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ERP</a:t>
            </a:r>
          </a:p>
        </p:txBody>
      </p:sp>
      <p:sp>
        <p:nvSpPr>
          <p:cNvPr id="1924090813" name="Text">
    </p:cNvPr>
          <p:cNvSpPr>
            <a:spLocks noGrp="1"/>
          </p:cNvSpPr>
          <p:nvPr/>
        </p:nvSpPr>
        <p:spPr>
          <a:xfrm rot="0">
            <a:off x="1028700" y="1562100"/>
            <a:ext cx="4521200" cy="7493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MRO 자재 단가계약요청 (문서유형 Z7)시 플랜트 체크 로직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* 단가계약요청 PR 생성시 플랜트 체크 로직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검교정 실험장비 관리 프로그램 첨부파일 업로드 기능 추가 ( ZFIR9900 )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외화지급처 송금계좌정보 등록/추가/지급보류 해제 신청서 개선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ERP운영 ＇23년 1월 마감관련 재무재표 Overflow 에러 발생건 Notes 적용작업</a:t>
            </a:r>
          </a:p>
        </p:txBody>
      </p:sp>
      <p:sp>
        <p:nvSpPr>
          <p:cNvPr id="1557319898" name="Text">
    </p:cNvPr>
          <p:cNvSpPr>
            <a:spLocks noGrp="1"/>
          </p:cNvSpPr>
          <p:nvPr/>
        </p:nvSpPr>
        <p:spPr>
          <a:xfrm rot="0">
            <a:off x="7442200" y="1562100"/>
            <a:ext cx="2552700" cy="711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</a:p>
        </p:txBody>
      </p:sp>
      <p:sp>
        <p:nvSpPr>
          <p:cNvPr id="799826064" name="Text">
    </p:cNvPr>
          <p:cNvSpPr>
            <a:spLocks noGrp="1"/>
          </p:cNvSpPr>
          <p:nvPr/>
        </p:nvSpPr>
        <p:spPr>
          <a:xfrm rot="0">
            <a:off x="6324600" y="1485900"/>
            <a:ext cx="762000" cy="7874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완료</a:t>
            </a:r>
          </a:p>
        </p:txBody>
      </p:sp>
      <p:sp>
        <p:nvSpPr>
          <p:cNvPr id="314959929" name="Text">
    </p:cNvPr>
          <p:cNvSpPr>
            <a:spLocks noGrp="1"/>
          </p:cNvSpPr>
          <p:nvPr/>
        </p:nvSpPr>
        <p:spPr>
          <a:xfrm rot="0">
            <a:off x="5549900" y="1562100"/>
            <a:ext cx="774700" cy="7493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02/13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02/15</a:t>
            </a:r>
          </a:p>
        </p:txBody>
      </p:sp>
      <p:sp>
        <p:nvSpPr>
          <p:cNvPr id="448772991" name="Text">
    </p:cNvPr>
          <p:cNvSpPr>
            <a:spLocks noGrp="1"/>
          </p:cNvSpPr>
          <p:nvPr/>
        </p:nvSpPr>
        <p:spPr>
          <a:xfrm rot="0">
            <a:off x="901700" y="1485900"/>
            <a:ext cx="4648200" cy="7874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344404722" name="Text">
    </p:cNvPr>
          <p:cNvSpPr>
            <a:spLocks noGrp="1"/>
          </p:cNvSpPr>
          <p:nvPr/>
        </p:nvSpPr>
        <p:spPr>
          <a:xfrm rot="0">
            <a:off x="7340600" y="1485900"/>
            <a:ext cx="2654300" cy="7874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482721414" name="Text">
    </p:cNvPr>
          <p:cNvSpPr>
            <a:spLocks noGrp="1"/>
          </p:cNvSpPr>
          <p:nvPr/>
        </p:nvSpPr>
        <p:spPr>
          <a:xfrm rot="0">
            <a:off x="5549900" y="1485900"/>
            <a:ext cx="774700" cy="7874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561780999" name="Text">
    </p:cNvPr>
          <p:cNvSpPr>
            <a:spLocks noGrp="1"/>
          </p:cNvSpPr>
          <p:nvPr/>
        </p:nvSpPr>
        <p:spPr>
          <a:xfrm rot="0">
            <a:off x="152400" y="2273300"/>
            <a:ext cx="749300" cy="8128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WEB</a:t>
            </a:r>
          </a:p>
        </p:txBody>
      </p:sp>
      <p:sp>
        <p:nvSpPr>
          <p:cNvPr id="1182743060" name="Text">
    </p:cNvPr>
          <p:cNvSpPr>
            <a:spLocks noGrp="1"/>
          </p:cNvSpPr>
          <p:nvPr/>
        </p:nvSpPr>
        <p:spPr>
          <a:xfrm rot="0">
            <a:off x="1028700" y="2324100"/>
            <a:ext cx="4521200" cy="762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[PRM] PR 작성시 SAP 에서 발주처 코드 필수값 입력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[EAI] CRM 일일판매현황전송 인터페이스 에러 확인 및 EAI수정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[E-Approval] 특근명령서 및 특근확인서 전자증빙 기능 추가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[e-Pro] 스키마 그룹 관련 작업</a:t>
            </a:r>
          </a:p>
        </p:txBody>
      </p:sp>
      <p:sp>
        <p:nvSpPr>
          <p:cNvPr id="434542661" name="Text">
    </p:cNvPr>
          <p:cNvSpPr>
            <a:spLocks noGrp="1"/>
          </p:cNvSpPr>
          <p:nvPr/>
        </p:nvSpPr>
        <p:spPr>
          <a:xfrm rot="0">
            <a:off x="7442200" y="2324100"/>
            <a:ext cx="2552700" cy="762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</a:p>
        </p:txBody>
      </p:sp>
      <p:sp>
        <p:nvSpPr>
          <p:cNvPr id="686171249" name="Text">
    </p:cNvPr>
          <p:cNvSpPr>
            <a:spLocks noGrp="1"/>
          </p:cNvSpPr>
          <p:nvPr/>
        </p:nvSpPr>
        <p:spPr>
          <a:xfrm rot="0">
            <a:off x="6324600" y="2273300"/>
            <a:ext cx="762000" cy="8128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완료</a:t>
            </a:r>
          </a:p>
        </p:txBody>
      </p:sp>
      <p:sp>
        <p:nvSpPr>
          <p:cNvPr id="1771287627" name="Text">
    </p:cNvPr>
          <p:cNvSpPr>
            <a:spLocks noGrp="1"/>
          </p:cNvSpPr>
          <p:nvPr/>
        </p:nvSpPr>
        <p:spPr>
          <a:xfrm rot="0">
            <a:off x="5549900" y="2324100"/>
            <a:ext cx="774700" cy="762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100%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02/17</a:t>
            </a:r>
          </a:p>
        </p:txBody>
      </p:sp>
      <p:sp>
        <p:nvSpPr>
          <p:cNvPr id="1451465975" name="Text">
    </p:cNvPr>
          <p:cNvSpPr>
            <a:spLocks noGrp="1"/>
          </p:cNvSpPr>
          <p:nvPr/>
        </p:nvSpPr>
        <p:spPr>
          <a:xfrm rot="0">
            <a:off x="901700" y="2273300"/>
            <a:ext cx="4648200" cy="8128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2072642258" name="Text">
    </p:cNvPr>
          <p:cNvSpPr>
            <a:spLocks noGrp="1"/>
          </p:cNvSpPr>
          <p:nvPr/>
        </p:nvSpPr>
        <p:spPr>
          <a:xfrm rot="0">
            <a:off x="7340600" y="2273300"/>
            <a:ext cx="2654300" cy="8128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649828990" name="Text">
    </p:cNvPr>
          <p:cNvSpPr>
            <a:spLocks noGrp="1"/>
          </p:cNvSpPr>
          <p:nvPr/>
        </p:nvSpPr>
        <p:spPr>
          <a:xfrm rot="0">
            <a:off x="5549900" y="2273300"/>
            <a:ext cx="774700" cy="8128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370390419" name="Rectangle"/>
          <p:cNvSpPr>
            <a:spLocks noGrp="1"/>
          </p:cNvSpPr>
          <p:nvPr/>
        </p:nvSpPr>
        <p:spPr>
          <a:xfrm>
            <a:off x="7086600" y="2273300"/>
            <a:ext cx="254000" cy="812800"/>
          </a:xfrm>
          <a:prstGeom prst="rect">
            <a:avLst/>
          </a:prstGeom>
          <a:solidFill>
            <a:srgbClr val="00FF00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BF0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>
  <Application>JasperReports Library version 6.20.0-2bc7ab61c56f459e8176eb05c7705e145cd400ad</Application>
</Properties>
</file>

<file path=docProps/core.xml><?xml version="1.0" encoding="utf-8"?>
<coreProperties xmlns="http://schemas.openxmlformats.org/package/2006/metadata/core-properties" xmlns:cp="http://schemas.openxmlformats.org/package/2006/metadata/core-properties" xmlns:dc="http://purl.org/dc/elements/1.1/" xmlns:dcterms="http://purl.org/dc/terms/" xmlns:xsi="http://www.w3.org/2001/XMLSchema-instance">
</coreProperties>
</file>