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2792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93" d="100"/>
          <a:sy n="93" d="100"/>
        </p:scale>
        <p:origin x="444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presProps.xml" Type="http://schemas.openxmlformats.org/officeDocument/2006/relationships/presProps"/><Relationship Id="rId11" Target="viewProps.xml" Type="http://schemas.openxmlformats.org/officeDocument/2006/relationships/viewProps"/><Relationship Id="rId12" Target="theme/theme1.xml" Type="http://schemas.openxmlformats.org/officeDocument/2006/relationships/theme"/><Relationship Id="rId13" Target="tableStyles.xml" Type="http://schemas.openxmlformats.org/officeDocument/2006/relationships/tableStyles"/><Relationship Id="rId2" Target="../customXml/item2.xml" Type="http://schemas.openxmlformats.org/officeDocument/2006/relationships/customXml"/><Relationship Id="rId3" Target="slideMasters/slideMaster1.xml" Type="http://schemas.openxmlformats.org/officeDocument/2006/relationships/slideMaster"/><Relationship Id="rId4" Target="slideMasters/slideMaster2.xml" Type="http://schemas.openxmlformats.org/officeDocument/2006/relationships/slideMaster"/><Relationship Id="rId5" Target="slideMasters/slideMaster3.xml" Type="http://schemas.openxmlformats.org/officeDocument/2006/relationships/slideMaster"/><Relationship Id="rId6" Target="slideMasters/slideMaster4.xml" Type="http://schemas.openxmlformats.org/officeDocument/2006/relationships/slideMaster"/><Relationship Id="rId7" Target="slides/slide1.xml" Type="http://schemas.openxmlformats.org/officeDocument/2006/relationships/slide"/><Relationship Id="rId8" Target="notesMasters/notesMaster1.xml" Type="http://schemas.openxmlformats.org/officeDocument/2006/relationships/notesMaster"/><Relationship Id="rId9" Target="handoutMasters/handoutMaster1.xml" Type="http://schemas.openxmlformats.org/officeDocument/2006/relationships/handoutMaster"/></Relationships>
</file>

<file path=ppt/handoutMasters/_rels/handoutMaster1.xml.rels><?xml version="1.0" encoding="UTF-8" standalone="no"?><Relationships xmlns="http://schemas.openxmlformats.org/package/2006/relationships"><Relationship Id="rId1" Target="../theme/theme6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2023-02-24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5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2023-02-24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67204316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5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10" Target="../slideLayouts/slideLayout22.xml" Type="http://schemas.openxmlformats.org/officeDocument/2006/relationships/slideLayout"/><Relationship Id="rId11" Target="../slideLayouts/slideLayout23.xml" Type="http://schemas.openxmlformats.org/officeDocument/2006/relationships/slideLayout"/><Relationship Id="rId12" Target="../theme/theme2.xml" Type="http://schemas.openxmlformats.org/officeDocument/2006/relationships/theme"/><Relationship Id="rId13" Target="../media/image2.png" Type="http://schemas.openxmlformats.org/officeDocument/2006/relationships/image"/><Relationship Id="rId14" Target="../media/image1.emf" Type="http://schemas.openxmlformats.org/officeDocument/2006/relationships/image"/><Relationship Id="rId2" Target="../slideLayouts/slideLayout14.xml" Type="http://schemas.openxmlformats.org/officeDocument/2006/relationships/slideLayout"/><Relationship Id="rId3" Target="../slideLayouts/slideLayout15.xml" Type="http://schemas.openxmlformats.org/officeDocument/2006/relationships/slideLayout"/><Relationship Id="rId4" Target="../slideLayouts/slideLayout16.xml" Type="http://schemas.openxmlformats.org/officeDocument/2006/relationships/slideLayout"/><Relationship Id="rId5" Target="../slideLayouts/slideLayout17.xml" Type="http://schemas.openxmlformats.org/officeDocument/2006/relationships/slideLayout"/><Relationship Id="rId6" Target="../slideLayouts/slideLayout18.xml" Type="http://schemas.openxmlformats.org/officeDocument/2006/relationships/slideLayout"/><Relationship Id="rId7" Target="../slideLayouts/slideLayout19.xml" Type="http://schemas.openxmlformats.org/officeDocument/2006/relationships/slideLayout"/><Relationship Id="rId8" Target="../slideLayouts/slideLayout20.xml" Type="http://schemas.openxmlformats.org/officeDocument/2006/relationships/slideLayout"/><Relationship Id="rId9" Target="../slideLayouts/slideLayout21.xml" Type="http://schemas.openxmlformats.org/officeDocument/2006/relationships/slideLayout"/></Relationships>
</file>

<file path=ppt/slideMasters/_rels/slideMaster3.xml.rels><?xml version="1.0" encoding="UTF-8" standalone="no"?><Relationships xmlns="http://schemas.openxmlformats.org/package/2006/relationships"><Relationship Id="rId1" Target="../slideLayouts/slideLayout24.xml" Type="http://schemas.openxmlformats.org/officeDocument/2006/relationships/slideLayout"/><Relationship Id="rId10" Target="../slideLayouts/slideLayout33.xml" Type="http://schemas.openxmlformats.org/officeDocument/2006/relationships/slideLayout"/><Relationship Id="rId11" Target="../slideLayouts/slideLayout34.xml" Type="http://schemas.openxmlformats.org/officeDocument/2006/relationships/slideLayout"/><Relationship Id="rId12" Target="../theme/theme3.xml" Type="http://schemas.openxmlformats.org/officeDocument/2006/relationships/theme"/><Relationship Id="rId13" Target="../media/image3.jpeg" Type="http://schemas.openxmlformats.org/officeDocument/2006/relationships/image"/><Relationship Id="rId14" Target="../media/image4.emf" Type="http://schemas.openxmlformats.org/officeDocument/2006/relationships/image"/><Relationship Id="rId2" Target="../slideLayouts/slideLayout25.xml" Type="http://schemas.openxmlformats.org/officeDocument/2006/relationships/slideLayout"/><Relationship Id="rId3" Target="../slideLayouts/slideLayout26.xml" Type="http://schemas.openxmlformats.org/officeDocument/2006/relationships/slideLayout"/><Relationship Id="rId4" Target="../slideLayouts/slideLayout27.xml" Type="http://schemas.openxmlformats.org/officeDocument/2006/relationships/slideLayout"/><Relationship Id="rId5" Target="../slideLayouts/slideLayout28.xml" Type="http://schemas.openxmlformats.org/officeDocument/2006/relationships/slideLayout"/><Relationship Id="rId6" Target="../slideLayouts/slideLayout29.xml" Type="http://schemas.openxmlformats.org/officeDocument/2006/relationships/slideLayout"/><Relationship Id="rId7" Target="../slideLayouts/slideLayout30.xml" Type="http://schemas.openxmlformats.org/officeDocument/2006/relationships/slideLayout"/><Relationship Id="rId8" Target="../slideLayouts/slideLayout31.xml" Type="http://schemas.openxmlformats.org/officeDocument/2006/relationships/slideLayout"/><Relationship Id="rId9" Target="../slideLayouts/slideLayout32.xml" Type="http://schemas.openxmlformats.org/officeDocument/2006/relationships/slideLayout"/></Relationships>
</file>

<file path=ppt/slideMasters/_rels/slideMaster4.xml.rels><?xml version="1.0" encoding="UTF-8" standalone="no"?><Relationships xmlns="http://schemas.openxmlformats.org/package/2006/relationships"><Relationship Id="rId1" Target="../slideLayouts/slideLayout35.xml" Type="http://schemas.openxmlformats.org/officeDocument/2006/relationships/slideLayout"/><Relationship Id="rId10" Target="../slideLayouts/slideLayout44.xml" Type="http://schemas.openxmlformats.org/officeDocument/2006/relationships/slideLayout"/><Relationship Id="rId11" Target="../slideLayouts/slideLayout45.xml" Type="http://schemas.openxmlformats.org/officeDocument/2006/relationships/slideLayout"/><Relationship Id="rId12" Target="../theme/theme4.xml" Type="http://schemas.openxmlformats.org/officeDocument/2006/relationships/theme"/><Relationship Id="rId13" Target="../media/image5.jpeg" Type="http://schemas.openxmlformats.org/officeDocument/2006/relationships/image"/><Relationship Id="rId14" Target="../media/image6.jpeg" Type="http://schemas.openxmlformats.org/officeDocument/2006/relationships/image"/><Relationship Id="rId2" Target="../slideLayouts/slideLayout36.xml" Type="http://schemas.openxmlformats.org/officeDocument/2006/relationships/slideLayout"/><Relationship Id="rId3" Target="../slideLayouts/slideLayout37.xml" Type="http://schemas.openxmlformats.org/officeDocument/2006/relationships/slideLayout"/><Relationship Id="rId4" Target="../slideLayouts/slideLayout38.xml" Type="http://schemas.openxmlformats.org/officeDocument/2006/relationships/slideLayout"/><Relationship Id="rId5" Target="../slideLayouts/slideLayout39.xml" Type="http://schemas.openxmlformats.org/officeDocument/2006/relationships/slideLayout"/><Relationship Id="rId6" Target="../slideLayouts/slideLayout40.xml" Type="http://schemas.openxmlformats.org/officeDocument/2006/relationships/slideLayout"/><Relationship Id="rId7" Target="../slideLayouts/slideLayout41.xml" Type="http://schemas.openxmlformats.org/officeDocument/2006/relationships/slideLayout"/><Relationship Id="rId8" Target="../slideLayouts/slideLayout42.xml" Type="http://schemas.openxmlformats.org/officeDocument/2006/relationships/slideLayout"/><Relationship Id="rId9" Target="../slideLayouts/slideLayout4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/>
            <a:r>
              <a:rPr lang="en-US" sz="1570" b="true">
                <a:solidFill>
                  <a:srgbClr val="000000"/>
                </a:solidFill>
                <a:ea typeface="맑은 고딕"/>
              </a:rPr>
              <a:t>별첨-2. 2023. 02월 휴가계획서</a:t>
            </a:r>
            <a:endParaRPr lang="en-US" sz="1570" b="true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8589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3A97F603-D4C9-4A11-8553-CC7D6B355814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C6C0D791-535E-490A-8AD2-C2B67235870F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203180</TotalTime>
  <Words>43</Words>
  <Application>Microsoft Office PowerPoint</Application>
  <PresentationFormat>A4 용지(210x297mm)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S-OIL</cp:lastModifiedBy>
  <cp:lastPrinted>2016-03-15T00:33:13Z</cp:lastPrinted>
  <dcterms:modified xsi:type="dcterms:W3CDTF">2023-02-24T00:17:50Z</dcterms:modified>
  <cp:revision>11681</cp:revision>
  <dc:title>Slide 1</dc:title>
</cp:coreProperties>
</file>