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4"/>
    <p:sldId id="278" r:id="rId36"/>
  </p:sldIdLst>
  <p:sldSz cx="103505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6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slides/slide20.xml" Type="http://schemas.openxmlformats.org/officeDocument/2006/relationships/slide"/><Relationship Id="rId32" Target="slides/slide21.xml" Type="http://schemas.openxmlformats.org/officeDocument/2006/relationships/slide"/><Relationship Id="rId33" Target="notesSlides/notesSlide5.xml" Type="http://schemas.openxmlformats.org/officeDocument/2006/relationships/notesSlide"/><Relationship Id="rId34" Target="slides/slide22.xml" Type="http://schemas.openxmlformats.org/officeDocument/2006/relationships/slide"/><Relationship Id="rId35" Target="notesSlides/notesSlide6.xml" Type="http://schemas.openxmlformats.org/officeDocument/2006/relationships/notesSlide"/><Relationship Id="rId36" Target="slides/slide23.xml" Type="http://schemas.openxmlformats.org/officeDocument/2006/relationships/slide"/><Relationship Id="rId37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fld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2023-02-22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fld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2054393" y="2265519"/>
            <a:ext cx="5763041" cy="5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charset="-127" panose="02030600000101010101" pitchFamily="18" typeface="HY견고딕"/>
              <a:ea charset="-127" panose="02030600000101010101" pitchFamily="18"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759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b="true" lang="en-US" sz="1960">
                <a:latin typeface="맑은 고딕"/>
              </a:rPr>
              <a:t>[2023.02.21 ~ 2023.02.27]</a:t>
            </a:r>
            <a:endParaRPr altLang="ko-KR" dirty="0" kumimoji="0" lang="en-US" sz="1957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71651" y="3559484"/>
            <a:ext cx="1544012" cy="4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2월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666678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55583177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31928201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49154847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7860953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6989560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40174546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74964910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2537081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0206469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2943474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23021590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86037746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94488151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4342641" name="Text">
    </p:cNvPr>
          <p:cNvSpPr>
            <a:spLocks noGrp="1"/>
          </p:cNvSpPr>
          <p:nvPr/>
        </p:nvSpPr>
        <p:spPr>
          <a:xfrm rot="0">
            <a:off x="98933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702848134" name="Text">
    </p:cNvPr>
          <p:cNvSpPr>
            <a:spLocks noGrp="1"/>
          </p:cNvSpPr>
          <p:nvPr/>
        </p:nvSpPr>
        <p:spPr>
          <a:xfrm rot="0">
            <a:off x="93980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</a:p>
        </p:txBody>
      </p:sp>
      <p:sp>
        <p:nvSpPr>
          <p:cNvPr id="790433431" name="Text">
    </p:cNvPr>
          <p:cNvSpPr>
            <a:spLocks noGrp="1"/>
          </p:cNvSpPr>
          <p:nvPr/>
        </p:nvSpPr>
        <p:spPr>
          <a:xfrm rot="0">
            <a:off x="62738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</a:p>
        </p:txBody>
      </p:sp>
      <p:sp>
        <p:nvSpPr>
          <p:cNvPr id="1465216630" name="Text">
    </p:cNvPr>
          <p:cNvSpPr>
            <a:spLocks noGrp="1"/>
          </p:cNvSpPr>
          <p:nvPr/>
        </p:nvSpPr>
        <p:spPr>
          <a:xfrm rot="0">
            <a:off x="55753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691784237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2047051111" name="Text">
    </p:cNvPr>
          <p:cNvSpPr>
            <a:spLocks noGrp="1"/>
          </p:cNvSpPr>
          <p:nvPr/>
        </p:nvSpPr>
        <p:spPr>
          <a:xfrm rot="0">
            <a:off x="7239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[e-Biz]사후적립 시 null 값 적립 방지 처리</a:t>
            </a:r>
          </a:p>
        </p:txBody>
      </p:sp>
      <p:sp>
        <p:nvSpPr>
          <p:cNvPr id="1034765574" name="Text">
    </p:cNvPr>
          <p:cNvSpPr>
            <a:spLocks noGrp="1"/>
          </p:cNvSpPr>
          <p:nvPr/>
        </p:nvSpPr>
        <p:spPr>
          <a:xfrm rot="0">
            <a:off x="4508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098365467" name="Text">
    </p:cNvPr>
          <p:cNvSpPr>
            <a:spLocks noGrp="1"/>
          </p:cNvSpPr>
          <p:nvPr/>
        </p:nvSpPr>
        <p:spPr>
          <a:xfrm rot="0">
            <a:off x="5003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298854884" name="Text">
    </p:cNvPr>
          <p:cNvSpPr>
            <a:spLocks noGrp="1"/>
          </p:cNvSpPr>
          <p:nvPr/>
        </p:nvSpPr>
        <p:spPr>
          <a:xfrm rot="0">
            <a:off x="39878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998503428" name="Text">
    </p:cNvPr>
          <p:cNvSpPr>
            <a:spLocks noGrp="1"/>
          </p:cNvSpPr>
          <p:nvPr/>
        </p:nvSpPr>
        <p:spPr>
          <a:xfrm rot="0">
            <a:off x="6477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0260884" name="Text">
    </p:cNvPr>
          <p:cNvSpPr>
            <a:spLocks noGrp="1"/>
          </p:cNvSpPr>
          <p:nvPr/>
        </p:nvSpPr>
        <p:spPr>
          <a:xfrm rot="0">
            <a:off x="61849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64544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54700699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48768837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0972844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3130618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50378846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0881612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5244956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4518483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9163613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73844555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371757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6106417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093228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04847482" name="Text">
    </p:cNvPr>
          <p:cNvSpPr>
            <a:spLocks noGrp="1"/>
          </p:cNvSpPr>
          <p:nvPr/>
        </p:nvSpPr>
        <p:spPr>
          <a:xfrm rot="0">
            <a:off x="98933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811719626" name="Text">
    </p:cNvPr>
          <p:cNvSpPr>
            <a:spLocks noGrp="1"/>
          </p:cNvSpPr>
          <p:nvPr/>
        </p:nvSpPr>
        <p:spPr>
          <a:xfrm rot="0">
            <a:off x="93980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909817616" name="Text">
    </p:cNvPr>
          <p:cNvSpPr>
            <a:spLocks noGrp="1"/>
          </p:cNvSpPr>
          <p:nvPr/>
        </p:nvSpPr>
        <p:spPr>
          <a:xfrm rot="0">
            <a:off x="62738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282528216" name="Text">
    </p:cNvPr>
          <p:cNvSpPr>
            <a:spLocks noGrp="1"/>
          </p:cNvSpPr>
          <p:nvPr/>
        </p:nvSpPr>
        <p:spPr>
          <a:xfrm rot="0">
            <a:off x="55753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54417939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32947019" name="Text">
    </p:cNvPr>
          <p:cNvSpPr>
            <a:spLocks noGrp="1"/>
          </p:cNvSpPr>
          <p:nvPr/>
        </p:nvSpPr>
        <p:spPr>
          <a:xfrm rot="0">
            <a:off x="7239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1845742032" name="Text">
    </p:cNvPr>
          <p:cNvSpPr>
            <a:spLocks noGrp="1"/>
          </p:cNvSpPr>
          <p:nvPr/>
        </p:nvSpPr>
        <p:spPr>
          <a:xfrm rot="0">
            <a:off x="4508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177719809" name="Text">
    </p:cNvPr>
          <p:cNvSpPr>
            <a:spLocks noGrp="1"/>
          </p:cNvSpPr>
          <p:nvPr/>
        </p:nvSpPr>
        <p:spPr>
          <a:xfrm rot="0">
            <a:off x="5003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925736982" name="Text">
    </p:cNvPr>
          <p:cNvSpPr>
            <a:spLocks noGrp="1"/>
          </p:cNvSpPr>
          <p:nvPr/>
        </p:nvSpPr>
        <p:spPr>
          <a:xfrm rot="0">
            <a:off x="39878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691768221" name="Text">
    </p:cNvPr>
          <p:cNvSpPr>
            <a:spLocks noGrp="1"/>
          </p:cNvSpPr>
          <p:nvPr/>
        </p:nvSpPr>
        <p:spPr>
          <a:xfrm rot="0">
            <a:off x="6477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3600803" name="Text">
    </p:cNvPr>
          <p:cNvSpPr>
            <a:spLocks noGrp="1"/>
          </p:cNvSpPr>
          <p:nvPr/>
        </p:nvSpPr>
        <p:spPr>
          <a:xfrm rot="0">
            <a:off x="61849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7562270" name="Text">
    </p:cNvPr>
          <p:cNvSpPr>
            <a:spLocks noGrp="1"/>
          </p:cNvSpPr>
          <p:nvPr/>
        </p:nvSpPr>
        <p:spPr>
          <a:xfrm rot="0">
            <a:off x="9893300" y="33655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370600416" name="Text">
    </p:cNvPr>
          <p:cNvSpPr>
            <a:spLocks noGrp="1"/>
          </p:cNvSpPr>
          <p:nvPr/>
        </p:nvSpPr>
        <p:spPr>
          <a:xfrm rot="0">
            <a:off x="9398000" y="33655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606321960" name="Text">
    </p:cNvPr>
          <p:cNvSpPr>
            <a:spLocks noGrp="1"/>
          </p:cNvSpPr>
          <p:nvPr/>
        </p:nvSpPr>
        <p:spPr>
          <a:xfrm rot="0">
            <a:off x="6273800" y="3365500"/>
            <a:ext cx="3111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</a:p>
        </p:txBody>
      </p:sp>
      <p:sp>
        <p:nvSpPr>
          <p:cNvPr id="1226402845" name="Text">
    </p:cNvPr>
          <p:cNvSpPr>
            <a:spLocks noGrp="1"/>
          </p:cNvSpPr>
          <p:nvPr/>
        </p:nvSpPr>
        <p:spPr>
          <a:xfrm rot="0">
            <a:off x="5575300" y="33655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989980383" name="Text">
    </p:cNvPr>
          <p:cNvSpPr>
            <a:spLocks noGrp="1"/>
          </p:cNvSpPr>
          <p:nvPr/>
        </p:nvSpPr>
        <p:spPr>
          <a:xfrm rot="0">
            <a:off x="38100" y="33655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11865183" name="Text">
    </p:cNvPr>
          <p:cNvSpPr>
            <a:spLocks noGrp="1"/>
          </p:cNvSpPr>
          <p:nvPr/>
        </p:nvSpPr>
        <p:spPr>
          <a:xfrm rot="0">
            <a:off x="723900" y="3365500"/>
            <a:ext cx="32512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[OSPM]WO.3864119 OSPM 결재 회수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[E-Approval]계약체결기안, 계약서보관/관리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[E-Approval]구매요구서 기안지 첨부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[E-Approval]구매품의서 CO230200653,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CO230200654, CO230200655 첨부결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재문서 변경 요청</a:t>
            </a:r>
          </a:p>
        </p:txBody>
      </p:sp>
      <p:sp>
        <p:nvSpPr>
          <p:cNvPr id="320668103" name="Text">
    </p:cNvPr>
          <p:cNvSpPr>
            <a:spLocks noGrp="1"/>
          </p:cNvSpPr>
          <p:nvPr/>
        </p:nvSpPr>
        <p:spPr>
          <a:xfrm rot="0">
            <a:off x="4508500" y="33655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291958333" name="Text">
    </p:cNvPr>
          <p:cNvSpPr>
            <a:spLocks noGrp="1"/>
          </p:cNvSpPr>
          <p:nvPr/>
        </p:nvSpPr>
        <p:spPr>
          <a:xfrm rot="0">
            <a:off x="5003800" y="33655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</a:p>
        </p:txBody>
      </p:sp>
      <p:sp>
        <p:nvSpPr>
          <p:cNvPr id="40873606" name="Text">
    </p:cNvPr>
          <p:cNvSpPr>
            <a:spLocks noGrp="1"/>
          </p:cNvSpPr>
          <p:nvPr/>
        </p:nvSpPr>
        <p:spPr>
          <a:xfrm rot="0">
            <a:off x="3987800" y="3365500"/>
            <a:ext cx="5207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1505788255" name="Text">
    </p:cNvPr>
          <p:cNvSpPr>
            <a:spLocks noGrp="1"/>
          </p:cNvSpPr>
          <p:nvPr/>
        </p:nvSpPr>
        <p:spPr>
          <a:xfrm rot="0">
            <a:off x="647700" y="3365500"/>
            <a:ext cx="3340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1480601" name="Text">
    </p:cNvPr>
          <p:cNvSpPr>
            <a:spLocks noGrp="1"/>
          </p:cNvSpPr>
          <p:nvPr/>
        </p:nvSpPr>
        <p:spPr>
          <a:xfrm rot="0">
            <a:off x="6184900" y="3365500"/>
            <a:ext cx="3213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93847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0190572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2909621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92733961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040674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3950102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9777575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726813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5492443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19979256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2172175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2351591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3863450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51605603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1953426" name="Text">
    </p:cNvPr>
          <p:cNvSpPr>
            <a:spLocks noGrp="1"/>
          </p:cNvSpPr>
          <p:nvPr/>
        </p:nvSpPr>
        <p:spPr>
          <a:xfrm rot="0">
            <a:off x="98933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917774243" name="Text">
    </p:cNvPr>
          <p:cNvSpPr>
            <a:spLocks noGrp="1"/>
          </p:cNvSpPr>
          <p:nvPr/>
        </p:nvSpPr>
        <p:spPr>
          <a:xfrm rot="0">
            <a:off x="93980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</a:p>
        </p:txBody>
      </p:sp>
      <p:sp>
        <p:nvSpPr>
          <p:cNvPr id="1088042628" name="Text">
    </p:cNvPr>
          <p:cNvSpPr>
            <a:spLocks noGrp="1"/>
          </p:cNvSpPr>
          <p:nvPr/>
        </p:nvSpPr>
        <p:spPr>
          <a:xfrm rot="0">
            <a:off x="62738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927033558" name="Text">
    </p:cNvPr>
          <p:cNvSpPr>
            <a:spLocks noGrp="1"/>
          </p:cNvSpPr>
          <p:nvPr/>
        </p:nvSpPr>
        <p:spPr>
          <a:xfrm rot="0">
            <a:off x="55753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69139036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10944634" name="Text">
    </p:cNvPr>
          <p:cNvSpPr>
            <a:spLocks noGrp="1"/>
          </p:cNvSpPr>
          <p:nvPr/>
        </p:nvSpPr>
        <p:spPr>
          <a:xfrm rot="0">
            <a:off x="7239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제품출하(혼합출하) 페이지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[OAS](cs, web) Logging 개발</a:t>
            </a:r>
          </a:p>
        </p:txBody>
      </p:sp>
      <p:sp>
        <p:nvSpPr>
          <p:cNvPr id="1599872044" name="Text">
    </p:cNvPr>
          <p:cNvSpPr>
            <a:spLocks noGrp="1"/>
          </p:cNvSpPr>
          <p:nvPr/>
        </p:nvSpPr>
        <p:spPr>
          <a:xfrm rot="0">
            <a:off x="4508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667745993" name="Text">
    </p:cNvPr>
          <p:cNvSpPr>
            <a:spLocks noGrp="1"/>
          </p:cNvSpPr>
          <p:nvPr/>
        </p:nvSpPr>
        <p:spPr>
          <a:xfrm rot="0">
            <a:off x="5003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68629919" name="Text">
    </p:cNvPr>
          <p:cNvSpPr>
            <a:spLocks noGrp="1"/>
          </p:cNvSpPr>
          <p:nvPr/>
        </p:nvSpPr>
        <p:spPr>
          <a:xfrm rot="0">
            <a:off x="39878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359663322" name="Text">
    </p:cNvPr>
          <p:cNvSpPr>
            <a:spLocks noGrp="1"/>
          </p:cNvSpPr>
          <p:nvPr/>
        </p:nvSpPr>
        <p:spPr>
          <a:xfrm rot="0">
            <a:off x="6477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6021035" name="Text">
    </p:cNvPr>
          <p:cNvSpPr>
            <a:spLocks noGrp="1"/>
          </p:cNvSpPr>
          <p:nvPr/>
        </p:nvSpPr>
        <p:spPr>
          <a:xfrm rot="0">
            <a:off x="61849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3282979" name="Text">
    </p:cNvPr>
          <p:cNvSpPr>
            <a:spLocks noGrp="1"/>
          </p:cNvSpPr>
          <p:nvPr/>
        </p:nvSpPr>
        <p:spPr>
          <a:xfrm rot="0">
            <a:off x="9893300" y="3365500"/>
            <a:ext cx="4699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250795807" name="Text">
    </p:cNvPr>
          <p:cNvSpPr>
            <a:spLocks noGrp="1"/>
          </p:cNvSpPr>
          <p:nvPr/>
        </p:nvSpPr>
        <p:spPr>
          <a:xfrm rot="0">
            <a:off x="9398000" y="3365500"/>
            <a:ext cx="495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67336475" name="Text">
    </p:cNvPr>
          <p:cNvSpPr>
            <a:spLocks noGrp="1"/>
          </p:cNvSpPr>
          <p:nvPr/>
        </p:nvSpPr>
        <p:spPr>
          <a:xfrm rot="0">
            <a:off x="6273800" y="3365500"/>
            <a:ext cx="31115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662851036" name="Text">
    </p:cNvPr>
          <p:cNvSpPr>
            <a:spLocks noGrp="1"/>
          </p:cNvSpPr>
          <p:nvPr/>
        </p:nvSpPr>
        <p:spPr>
          <a:xfrm rot="0">
            <a:off x="5575300" y="3365500"/>
            <a:ext cx="6096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827960240" name="Text">
    </p:cNvPr>
          <p:cNvSpPr>
            <a:spLocks noGrp="1"/>
          </p:cNvSpPr>
          <p:nvPr/>
        </p:nvSpPr>
        <p:spPr>
          <a:xfrm rot="0">
            <a:off x="38100" y="3365500"/>
            <a:ext cx="6096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697026731" name="Text">
    </p:cNvPr>
          <p:cNvSpPr>
            <a:spLocks noGrp="1"/>
          </p:cNvSpPr>
          <p:nvPr/>
        </p:nvSpPr>
        <p:spPr>
          <a:xfrm rot="0">
            <a:off x="723900" y="3365500"/>
            <a:ext cx="32512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[PRM]가상계좌 수기 문자발송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[PRM]PRM 시스템자동메일 처리방식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[PRM]혼유재처리 전표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[PRM]CI시설물 오더번호 삭제요청</a:t>
            </a:r>
          </a:p>
        </p:txBody>
      </p:sp>
      <p:sp>
        <p:nvSpPr>
          <p:cNvPr id="1793160707" name="Text">
    </p:cNvPr>
          <p:cNvSpPr>
            <a:spLocks noGrp="1"/>
          </p:cNvSpPr>
          <p:nvPr/>
        </p:nvSpPr>
        <p:spPr>
          <a:xfrm rot="0">
            <a:off x="4508500" y="3365500"/>
            <a:ext cx="495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605904942" name="Text">
    </p:cNvPr>
          <p:cNvSpPr>
            <a:spLocks noGrp="1"/>
          </p:cNvSpPr>
          <p:nvPr/>
        </p:nvSpPr>
        <p:spPr>
          <a:xfrm rot="0">
            <a:off x="5003800" y="3365500"/>
            <a:ext cx="4699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</a:p>
        </p:txBody>
      </p:sp>
      <p:sp>
        <p:nvSpPr>
          <p:cNvPr id="591400514" name="Text">
    </p:cNvPr>
          <p:cNvSpPr>
            <a:spLocks noGrp="1"/>
          </p:cNvSpPr>
          <p:nvPr/>
        </p:nvSpPr>
        <p:spPr>
          <a:xfrm rot="0">
            <a:off x="3987800" y="3365500"/>
            <a:ext cx="5207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417233425" name="Text">
    </p:cNvPr>
          <p:cNvSpPr>
            <a:spLocks noGrp="1"/>
          </p:cNvSpPr>
          <p:nvPr/>
        </p:nvSpPr>
        <p:spPr>
          <a:xfrm rot="0">
            <a:off x="647700" y="3365500"/>
            <a:ext cx="33401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2394355" name="Text">
    </p:cNvPr>
          <p:cNvSpPr>
            <a:spLocks noGrp="1"/>
          </p:cNvSpPr>
          <p:nvPr/>
        </p:nvSpPr>
        <p:spPr>
          <a:xfrm rot="0">
            <a:off x="6184900" y="3365500"/>
            <a:ext cx="32131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34285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50127626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8822682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17939432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9959177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35232532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2393861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022006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8786890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9608338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86543738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76567886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2182211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80713467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5679234" name="Text">
    </p:cNvPr>
          <p:cNvSpPr>
            <a:spLocks noGrp="1"/>
          </p:cNvSpPr>
          <p:nvPr/>
        </p:nvSpPr>
        <p:spPr>
          <a:xfrm rot="0">
            <a:off x="98933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184316545" name="Text">
    </p:cNvPr>
          <p:cNvSpPr>
            <a:spLocks noGrp="1"/>
          </p:cNvSpPr>
          <p:nvPr/>
        </p:nvSpPr>
        <p:spPr>
          <a:xfrm rot="0">
            <a:off x="93980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345301425" name="Text">
    </p:cNvPr>
          <p:cNvSpPr>
            <a:spLocks noGrp="1"/>
          </p:cNvSpPr>
          <p:nvPr/>
        </p:nvSpPr>
        <p:spPr>
          <a:xfrm rot="0">
            <a:off x="62738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811054162" name="Text">
    </p:cNvPr>
          <p:cNvSpPr>
            <a:spLocks noGrp="1"/>
          </p:cNvSpPr>
          <p:nvPr/>
        </p:nvSpPr>
        <p:spPr>
          <a:xfrm rot="0">
            <a:off x="55753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2045095597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5996196" name="Text">
    </p:cNvPr>
          <p:cNvSpPr>
            <a:spLocks noGrp="1"/>
          </p:cNvSpPr>
          <p:nvPr/>
        </p:nvSpPr>
        <p:spPr>
          <a:xfrm rot="0">
            <a:off x="7239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[e-Pro]PO .4501105894 전송오류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견적요청 메일 오류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[e-Pro]스키마 그룹 관련 작업</a:t>
            </a:r>
          </a:p>
        </p:txBody>
      </p:sp>
      <p:sp>
        <p:nvSpPr>
          <p:cNvPr id="725006187" name="Text">
    </p:cNvPr>
          <p:cNvSpPr>
            <a:spLocks noGrp="1"/>
          </p:cNvSpPr>
          <p:nvPr/>
        </p:nvSpPr>
        <p:spPr>
          <a:xfrm rot="0">
            <a:off x="4508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651060091" name="Text">
    </p:cNvPr>
          <p:cNvSpPr>
            <a:spLocks noGrp="1"/>
          </p:cNvSpPr>
          <p:nvPr/>
        </p:nvSpPr>
        <p:spPr>
          <a:xfrm rot="0">
            <a:off x="5003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921659337" name="Text">
    </p:cNvPr>
          <p:cNvSpPr>
            <a:spLocks noGrp="1"/>
          </p:cNvSpPr>
          <p:nvPr/>
        </p:nvSpPr>
        <p:spPr>
          <a:xfrm rot="0">
            <a:off x="39878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991666538" name="Text">
    </p:cNvPr>
          <p:cNvSpPr>
            <a:spLocks noGrp="1"/>
          </p:cNvSpPr>
          <p:nvPr/>
        </p:nvSpPr>
        <p:spPr>
          <a:xfrm rot="0">
            <a:off x="6477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1331597" name="Text">
    </p:cNvPr>
          <p:cNvSpPr>
            <a:spLocks noGrp="1"/>
          </p:cNvSpPr>
          <p:nvPr/>
        </p:nvSpPr>
        <p:spPr>
          <a:xfrm rot="0">
            <a:off x="61849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8009964" name="Text">
    </p:cNvPr>
          <p:cNvSpPr>
            <a:spLocks noGrp="1"/>
          </p:cNvSpPr>
          <p:nvPr/>
        </p:nvSpPr>
        <p:spPr>
          <a:xfrm rot="0">
            <a:off x="9893300" y="3365500"/>
            <a:ext cx="46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395645773" name="Text">
    </p:cNvPr>
          <p:cNvSpPr>
            <a:spLocks noGrp="1"/>
          </p:cNvSpPr>
          <p:nvPr/>
        </p:nvSpPr>
        <p:spPr>
          <a:xfrm rot="0">
            <a:off x="9398000" y="3365500"/>
            <a:ext cx="495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903427763" name="Text">
    </p:cNvPr>
          <p:cNvSpPr>
            <a:spLocks noGrp="1"/>
          </p:cNvSpPr>
          <p:nvPr/>
        </p:nvSpPr>
        <p:spPr>
          <a:xfrm rot="0">
            <a:off x="6273800" y="3365500"/>
            <a:ext cx="31115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</a:p>
        </p:txBody>
      </p:sp>
      <p:sp>
        <p:nvSpPr>
          <p:cNvPr id="1444323369" name="Text">
    </p:cNvPr>
          <p:cNvSpPr>
            <a:spLocks noGrp="1"/>
          </p:cNvSpPr>
          <p:nvPr/>
        </p:nvSpPr>
        <p:spPr>
          <a:xfrm rot="0">
            <a:off x="5575300" y="33655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675365337" name="Text">
    </p:cNvPr>
          <p:cNvSpPr>
            <a:spLocks noGrp="1"/>
          </p:cNvSpPr>
          <p:nvPr/>
        </p:nvSpPr>
        <p:spPr>
          <a:xfrm rot="0">
            <a:off x="38100" y="33655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12057178" name="Text">
    </p:cNvPr>
          <p:cNvSpPr>
            <a:spLocks noGrp="1"/>
          </p:cNvSpPr>
          <p:nvPr/>
        </p:nvSpPr>
        <p:spPr>
          <a:xfrm rot="0">
            <a:off x="723900" y="3365500"/>
            <a:ext cx="32512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[ATSS]부산지사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[ATSS]전북지사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[ASM]ITSM-90869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[Mobile]중부영업팀 dashboard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[ATSS]안동지사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[ASM]ITSM-90657 서브시스템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[ASM]ITSM-91041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[ASM]ITSM-38938 서비스요청서 반려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[ASM]ITSM-38955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[ASM]ITSM-85602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 문서 박태준 과장 -&gt; 김원기 과장으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[ATSS]경남지사 atss 설치</a:t>
            </a:r>
          </a:p>
        </p:txBody>
      </p:sp>
      <p:sp>
        <p:nvSpPr>
          <p:cNvPr id="841268353" name="Text">
    </p:cNvPr>
          <p:cNvSpPr>
            <a:spLocks noGrp="1"/>
          </p:cNvSpPr>
          <p:nvPr/>
        </p:nvSpPr>
        <p:spPr>
          <a:xfrm rot="0">
            <a:off x="4508500" y="3365500"/>
            <a:ext cx="495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372607748" name="Text">
    </p:cNvPr>
          <p:cNvSpPr>
            <a:spLocks noGrp="1"/>
          </p:cNvSpPr>
          <p:nvPr/>
        </p:nvSpPr>
        <p:spPr>
          <a:xfrm rot="0">
            <a:off x="5003800" y="3365500"/>
            <a:ext cx="46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</a:p>
        </p:txBody>
      </p:sp>
      <p:sp>
        <p:nvSpPr>
          <p:cNvPr id="1381047844" name="Text">
    </p:cNvPr>
          <p:cNvSpPr>
            <a:spLocks noGrp="1"/>
          </p:cNvSpPr>
          <p:nvPr/>
        </p:nvSpPr>
        <p:spPr>
          <a:xfrm rot="0">
            <a:off x="3987800" y="3365500"/>
            <a:ext cx="5207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060285827" name="Text">
    </p:cNvPr>
          <p:cNvSpPr>
            <a:spLocks noGrp="1"/>
          </p:cNvSpPr>
          <p:nvPr/>
        </p:nvSpPr>
        <p:spPr>
          <a:xfrm rot="0">
            <a:off x="647700" y="3365500"/>
            <a:ext cx="33401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7764688" name="Text">
    </p:cNvPr>
          <p:cNvSpPr>
            <a:spLocks noGrp="1"/>
          </p:cNvSpPr>
          <p:nvPr/>
        </p:nvSpPr>
        <p:spPr>
          <a:xfrm rot="0">
            <a:off x="6184900" y="3365500"/>
            <a:ext cx="32131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148717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5466958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786766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23436840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69056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1741436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8774815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585763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5500660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3320388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3449911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1246433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8542859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28297790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267708" name="Text">
    </p:cNvPr>
          <p:cNvSpPr>
            <a:spLocks noGrp="1"/>
          </p:cNvSpPr>
          <p:nvPr/>
        </p:nvSpPr>
        <p:spPr>
          <a:xfrm rot="0">
            <a:off x="98933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672233578" name="Text">
    </p:cNvPr>
          <p:cNvSpPr>
            <a:spLocks noGrp="1"/>
          </p:cNvSpPr>
          <p:nvPr/>
        </p:nvSpPr>
        <p:spPr>
          <a:xfrm rot="0">
            <a:off x="9398000" y="1765300"/>
            <a:ext cx="4953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394574524" name="Text">
    </p:cNvPr>
          <p:cNvSpPr>
            <a:spLocks noGrp="1"/>
          </p:cNvSpPr>
          <p:nvPr/>
        </p:nvSpPr>
        <p:spPr>
          <a:xfrm rot="0">
            <a:off x="6273800" y="1765300"/>
            <a:ext cx="31115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266653167" name="Text">
    </p:cNvPr>
          <p:cNvSpPr>
            <a:spLocks noGrp="1"/>
          </p:cNvSpPr>
          <p:nvPr/>
        </p:nvSpPr>
        <p:spPr>
          <a:xfrm rot="0">
            <a:off x="55753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03841507" name="Text">
    </p:cNvPr>
          <p:cNvSpPr>
            <a:spLocks noGrp="1"/>
          </p:cNvSpPr>
          <p:nvPr/>
        </p:nvSpPr>
        <p:spPr>
          <a:xfrm rot="0">
            <a:off x="381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30743449" name="Text">
    </p:cNvPr>
          <p:cNvSpPr>
            <a:spLocks noGrp="1"/>
          </p:cNvSpPr>
          <p:nvPr/>
        </p:nvSpPr>
        <p:spPr>
          <a:xfrm rot="0">
            <a:off x="723900" y="1765300"/>
            <a:ext cx="32512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에러 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SAP Open에러 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SAP ZEAM8200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Script -&gt; RPA 코드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PW 만료오류 확인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결제문서 예외상황 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'Daily Report' 에러 확인 및 재수행,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딜레이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에러핸들링 로직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활용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CP 문서번호 검색 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HCM 미확인 현상 정상화,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발송 딜레이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[RPA]A11 209, 117pc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'#4 외화송금'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담당자 처리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합병 수정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결과 판단 불가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테스트, 담당자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'분기별 나프타 수입부과금'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[RPA]A11 209, 117pc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메일 발송 신규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및 발송방식 변경</a:t>
            </a:r>
          </a:p>
        </p:txBody>
      </p:sp>
      <p:sp>
        <p:nvSpPr>
          <p:cNvPr id="726632266" name="Text">
    </p:cNvPr>
          <p:cNvSpPr>
            <a:spLocks noGrp="1"/>
          </p:cNvSpPr>
          <p:nvPr/>
        </p:nvSpPr>
        <p:spPr>
          <a:xfrm rot="0">
            <a:off x="4508500" y="1765300"/>
            <a:ext cx="4953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49134713" name="Text">
    </p:cNvPr>
          <p:cNvSpPr>
            <a:spLocks noGrp="1"/>
          </p:cNvSpPr>
          <p:nvPr/>
        </p:nvSpPr>
        <p:spPr>
          <a:xfrm rot="0">
            <a:off x="50038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</a:p>
        </p:txBody>
      </p:sp>
      <p:sp>
        <p:nvSpPr>
          <p:cNvPr id="200907006" name="Text">
    </p:cNvPr>
          <p:cNvSpPr>
            <a:spLocks noGrp="1"/>
          </p:cNvSpPr>
          <p:nvPr/>
        </p:nvSpPr>
        <p:spPr>
          <a:xfrm rot="0">
            <a:off x="3987800" y="1765300"/>
            <a:ext cx="5207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985257039" name="Text">
    </p:cNvPr>
          <p:cNvSpPr>
            <a:spLocks noGrp="1"/>
          </p:cNvSpPr>
          <p:nvPr/>
        </p:nvSpPr>
        <p:spPr>
          <a:xfrm rot="0">
            <a:off x="647700" y="1765300"/>
            <a:ext cx="33401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390104" name="Text">
    </p:cNvPr>
          <p:cNvSpPr>
            <a:spLocks noGrp="1"/>
          </p:cNvSpPr>
          <p:nvPr/>
        </p:nvSpPr>
        <p:spPr>
          <a:xfrm rot="0">
            <a:off x="6184900" y="1765300"/>
            <a:ext cx="32131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149691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593391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28447739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65421666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6418345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8926114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2097252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9210295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44067704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0305613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056395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333254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529221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189476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6413928" name="Text">
    </p:cNvPr>
          <p:cNvSpPr>
            <a:spLocks noGrp="1"/>
          </p:cNvSpPr>
          <p:nvPr/>
        </p:nvSpPr>
        <p:spPr>
          <a:xfrm rot="0">
            <a:off x="5003800" y="1765300"/>
            <a:ext cx="4699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111537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1987655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799399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1510144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3473733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67960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65826853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9831674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5180195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2074653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4998546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1353777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275548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8449792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1172051" name="Text">
    </p:cNvPr>
          <p:cNvSpPr>
            <a:spLocks noGrp="1"/>
          </p:cNvSpPr>
          <p:nvPr/>
        </p:nvSpPr>
        <p:spPr>
          <a:xfrm rot="0">
            <a:off x="98933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524823216" name="Text">
    </p:cNvPr>
          <p:cNvSpPr>
            <a:spLocks noGrp="1"/>
          </p:cNvSpPr>
          <p:nvPr/>
        </p:nvSpPr>
        <p:spPr>
          <a:xfrm rot="0">
            <a:off x="93980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328379280" name="Text">
    </p:cNvPr>
          <p:cNvSpPr>
            <a:spLocks noGrp="1"/>
          </p:cNvSpPr>
          <p:nvPr/>
        </p:nvSpPr>
        <p:spPr>
          <a:xfrm rot="0">
            <a:off x="6273800" y="1765300"/>
            <a:ext cx="3111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259641865" name="Text">
    </p:cNvPr>
          <p:cNvSpPr>
            <a:spLocks noGrp="1"/>
          </p:cNvSpPr>
          <p:nvPr/>
        </p:nvSpPr>
        <p:spPr>
          <a:xfrm rot="0">
            <a:off x="55753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320913425" name="Text">
    </p:cNvPr>
          <p:cNvSpPr>
            <a:spLocks noGrp="1"/>
          </p:cNvSpPr>
          <p:nvPr/>
        </p:nvSpPr>
        <p:spPr>
          <a:xfrm rot="0">
            <a:off x="381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298363759" name="Text">
    </p:cNvPr>
          <p:cNvSpPr>
            <a:spLocks noGrp="1"/>
          </p:cNvSpPr>
          <p:nvPr/>
        </p:nvSpPr>
        <p:spPr>
          <a:xfrm rot="0">
            <a:off x="723900" y="1765300"/>
            <a:ext cx="32512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[E-Approval]특근명령서 및 특근확인서 전자증빙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261148536" name="Text">
    </p:cNvPr>
          <p:cNvSpPr>
            <a:spLocks noGrp="1"/>
          </p:cNvSpPr>
          <p:nvPr/>
        </p:nvSpPr>
        <p:spPr>
          <a:xfrm rot="0">
            <a:off x="45085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615555264" name="Text">
    </p:cNvPr>
          <p:cNvSpPr>
            <a:spLocks noGrp="1"/>
          </p:cNvSpPr>
          <p:nvPr/>
        </p:nvSpPr>
        <p:spPr>
          <a:xfrm rot="0">
            <a:off x="50038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830856207" name="Text">
    </p:cNvPr>
          <p:cNvSpPr>
            <a:spLocks noGrp="1"/>
          </p:cNvSpPr>
          <p:nvPr/>
        </p:nvSpPr>
        <p:spPr>
          <a:xfrm rot="0">
            <a:off x="3987800" y="1765300"/>
            <a:ext cx="5207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729826653" name="Text">
    </p:cNvPr>
          <p:cNvSpPr>
            <a:spLocks noGrp="1"/>
          </p:cNvSpPr>
          <p:nvPr/>
        </p:nvSpPr>
        <p:spPr>
          <a:xfrm rot="0">
            <a:off x="647700" y="1765300"/>
            <a:ext cx="3340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6169759" name="Text">
    </p:cNvPr>
          <p:cNvSpPr>
            <a:spLocks noGrp="1"/>
          </p:cNvSpPr>
          <p:nvPr/>
        </p:nvSpPr>
        <p:spPr>
          <a:xfrm rot="0">
            <a:off x="6184900" y="1765300"/>
            <a:ext cx="3213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110236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85230330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54448036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65283993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0373048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99423479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5035358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8982256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9564470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0614888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9972293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349836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5293608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56333624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8828014" name="Text">
    </p:cNvPr>
          <p:cNvSpPr>
            <a:spLocks noGrp="1"/>
          </p:cNvSpPr>
          <p:nvPr/>
        </p:nvSpPr>
        <p:spPr>
          <a:xfrm rot="0">
            <a:off x="9893300" y="1765300"/>
            <a:ext cx="469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347038714" name="Text">
    </p:cNvPr>
          <p:cNvSpPr>
            <a:spLocks noGrp="1"/>
          </p:cNvSpPr>
          <p:nvPr/>
        </p:nvSpPr>
        <p:spPr>
          <a:xfrm rot="0">
            <a:off x="9398000" y="1765300"/>
            <a:ext cx="495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2085020969" name="Text">
    </p:cNvPr>
          <p:cNvSpPr>
            <a:spLocks noGrp="1"/>
          </p:cNvSpPr>
          <p:nvPr/>
        </p:nvSpPr>
        <p:spPr>
          <a:xfrm rot="0">
            <a:off x="6273800" y="1765300"/>
            <a:ext cx="3111500" cy="425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</a:p>
        </p:txBody>
      </p:sp>
      <p:sp>
        <p:nvSpPr>
          <p:cNvPr id="1160449466" name="Text">
    </p:cNvPr>
          <p:cNvSpPr>
            <a:spLocks noGrp="1"/>
          </p:cNvSpPr>
          <p:nvPr/>
        </p:nvSpPr>
        <p:spPr>
          <a:xfrm rot="0">
            <a:off x="55753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192916" name="Text">
    </p:cNvPr>
          <p:cNvSpPr>
            <a:spLocks noGrp="1"/>
          </p:cNvSpPr>
          <p:nvPr/>
        </p:nvSpPr>
        <p:spPr>
          <a:xfrm rot="0">
            <a:off x="381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1616817" name="Text">
    </p:cNvPr>
          <p:cNvSpPr>
            <a:spLocks noGrp="1"/>
          </p:cNvSpPr>
          <p:nvPr/>
        </p:nvSpPr>
        <p:spPr>
          <a:xfrm rot="0">
            <a:off x="723900" y="1765300"/>
            <a:ext cx="3251200" cy="425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[ERM]인사정보반영시 LOG_USER 테이블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LOG 적용되도록 프로시저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[ERS]모바일 ERS 개선 용역 주간 회의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[ERS]Hydrocracker팀 HYC 2023년 1월 문서정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기적검토본 원본 파일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[LMS]교육결과보고서작성시 임시저장 오류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및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[LMS]LMS내 시행교육과정 강사탭 구성관련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문의 개발가능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[LMS]교육훈련신청서(해양오염방지관리인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교육(해양시설 및 해양환경관리업))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근태전송 오류 확인 및 조치 요청</a:t>
            </a:r>
          </a:p>
        </p:txBody>
      </p:sp>
      <p:sp>
        <p:nvSpPr>
          <p:cNvPr id="1259704483" name="Text">
    </p:cNvPr>
          <p:cNvSpPr>
            <a:spLocks noGrp="1"/>
          </p:cNvSpPr>
          <p:nvPr/>
        </p:nvSpPr>
        <p:spPr>
          <a:xfrm rot="0">
            <a:off x="4508500" y="1765300"/>
            <a:ext cx="495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1447953062" name="Text">
    </p:cNvPr>
          <p:cNvSpPr>
            <a:spLocks noGrp="1"/>
          </p:cNvSpPr>
          <p:nvPr/>
        </p:nvSpPr>
        <p:spPr>
          <a:xfrm rot="0">
            <a:off x="5003800" y="1765300"/>
            <a:ext cx="469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</a:p>
        </p:txBody>
      </p:sp>
      <p:sp>
        <p:nvSpPr>
          <p:cNvPr id="2066151233" name="Text">
    </p:cNvPr>
          <p:cNvSpPr>
            <a:spLocks noGrp="1"/>
          </p:cNvSpPr>
          <p:nvPr/>
        </p:nvSpPr>
        <p:spPr>
          <a:xfrm rot="0">
            <a:off x="3987800" y="1765300"/>
            <a:ext cx="5207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1905033950" name="Text">
    </p:cNvPr>
          <p:cNvSpPr>
            <a:spLocks noGrp="1"/>
          </p:cNvSpPr>
          <p:nvPr/>
        </p:nvSpPr>
        <p:spPr>
          <a:xfrm rot="0">
            <a:off x="647700" y="1765300"/>
            <a:ext cx="33401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5582276" name="Text">
    </p:cNvPr>
          <p:cNvSpPr>
            <a:spLocks noGrp="1"/>
          </p:cNvSpPr>
          <p:nvPr/>
        </p:nvSpPr>
        <p:spPr>
          <a:xfrm rot="0">
            <a:off x="6184900" y="1765300"/>
            <a:ext cx="32131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49519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94434849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5861015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00705356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0735082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28479240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5932229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023710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2341951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60091712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5437964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5943759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6232311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5975819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5693669" name="Text">
    </p:cNvPr>
          <p:cNvSpPr>
            <a:spLocks noGrp="1"/>
          </p:cNvSpPr>
          <p:nvPr/>
        </p:nvSpPr>
        <p:spPr>
          <a:xfrm rot="0">
            <a:off x="98933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415974910" name="Text">
    </p:cNvPr>
          <p:cNvSpPr>
            <a:spLocks noGrp="1"/>
          </p:cNvSpPr>
          <p:nvPr/>
        </p:nvSpPr>
        <p:spPr>
          <a:xfrm rot="0">
            <a:off x="9398000" y="1765300"/>
            <a:ext cx="49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243624786" name="Text">
    </p:cNvPr>
          <p:cNvSpPr>
            <a:spLocks noGrp="1"/>
          </p:cNvSpPr>
          <p:nvPr/>
        </p:nvSpPr>
        <p:spPr>
          <a:xfrm rot="0">
            <a:off x="6273800" y="1765300"/>
            <a:ext cx="3111500" cy="1816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 application Log 작업(보안관제)</a:t>
            </a:r>
          </a:p>
        </p:txBody>
      </p:sp>
      <p:sp>
        <p:nvSpPr>
          <p:cNvPr id="101329759" name="Text">
    </p:cNvPr>
          <p:cNvSpPr>
            <a:spLocks noGrp="1"/>
          </p:cNvSpPr>
          <p:nvPr/>
        </p:nvSpPr>
        <p:spPr>
          <a:xfrm rot="0">
            <a:off x="55753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90646274" name="Text">
    </p:cNvPr>
          <p:cNvSpPr>
            <a:spLocks noGrp="1"/>
          </p:cNvSpPr>
          <p:nvPr/>
        </p:nvSpPr>
        <p:spPr>
          <a:xfrm rot="0">
            <a:off x="381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864433512" name="Text">
    </p:cNvPr>
          <p:cNvSpPr>
            <a:spLocks noGrp="1"/>
          </p:cNvSpPr>
          <p:nvPr/>
        </p:nvSpPr>
        <p:spPr>
          <a:xfrm rot="0">
            <a:off x="723900" y="1765300"/>
            <a:ext cx="3251200" cy="1816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[GCMS]자동배포기능 개발 확인 요청</a:t>
            </a:r>
          </a:p>
        </p:txBody>
      </p:sp>
      <p:sp>
        <p:nvSpPr>
          <p:cNvPr id="1247462949" name="Text">
    </p:cNvPr>
          <p:cNvSpPr>
            <a:spLocks noGrp="1"/>
          </p:cNvSpPr>
          <p:nvPr/>
        </p:nvSpPr>
        <p:spPr>
          <a:xfrm rot="0">
            <a:off x="4508500" y="1765300"/>
            <a:ext cx="49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492653794" name="Text">
    </p:cNvPr>
          <p:cNvSpPr>
            <a:spLocks noGrp="1"/>
          </p:cNvSpPr>
          <p:nvPr/>
        </p:nvSpPr>
        <p:spPr>
          <a:xfrm rot="0">
            <a:off x="50038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2116242003" name="Text">
    </p:cNvPr>
          <p:cNvSpPr>
            <a:spLocks noGrp="1"/>
          </p:cNvSpPr>
          <p:nvPr/>
        </p:nvSpPr>
        <p:spPr>
          <a:xfrm rot="0">
            <a:off x="3987800" y="1765300"/>
            <a:ext cx="5207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</a:p>
        </p:txBody>
      </p:sp>
      <p:sp>
        <p:nvSpPr>
          <p:cNvPr id="370155840" name="Text">
    </p:cNvPr>
          <p:cNvSpPr>
            <a:spLocks noGrp="1"/>
          </p:cNvSpPr>
          <p:nvPr/>
        </p:nvSpPr>
        <p:spPr>
          <a:xfrm rot="0">
            <a:off x="647700" y="1765300"/>
            <a:ext cx="33401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957641" name="Text">
    </p:cNvPr>
          <p:cNvSpPr>
            <a:spLocks noGrp="1"/>
          </p:cNvSpPr>
          <p:nvPr/>
        </p:nvSpPr>
        <p:spPr>
          <a:xfrm rot="0">
            <a:off x="6184900" y="1765300"/>
            <a:ext cx="32131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9958187" name="Text">
    </p:cNvPr>
          <p:cNvSpPr>
            <a:spLocks noGrp="1"/>
          </p:cNvSpPr>
          <p:nvPr/>
        </p:nvSpPr>
        <p:spPr>
          <a:xfrm rot="0">
            <a:off x="9893300" y="36576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423587215" name="Text">
    </p:cNvPr>
          <p:cNvSpPr>
            <a:spLocks noGrp="1"/>
          </p:cNvSpPr>
          <p:nvPr/>
        </p:nvSpPr>
        <p:spPr>
          <a:xfrm rot="0">
            <a:off x="9398000" y="36576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238175689" name="Text">
    </p:cNvPr>
          <p:cNvSpPr>
            <a:spLocks noGrp="1"/>
          </p:cNvSpPr>
          <p:nvPr/>
        </p:nvSpPr>
        <p:spPr>
          <a:xfrm rot="0">
            <a:off x="6273800" y="36576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961609656" name="Text">
    </p:cNvPr>
          <p:cNvSpPr>
            <a:spLocks noGrp="1"/>
          </p:cNvSpPr>
          <p:nvPr/>
        </p:nvSpPr>
        <p:spPr>
          <a:xfrm rot="0">
            <a:off x="5575300" y="36576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08070064" name="Text">
    </p:cNvPr>
          <p:cNvSpPr>
            <a:spLocks noGrp="1"/>
          </p:cNvSpPr>
          <p:nvPr/>
        </p:nvSpPr>
        <p:spPr>
          <a:xfrm rot="0">
            <a:off x="38100" y="36576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886224993" name="Text">
    </p:cNvPr>
          <p:cNvSpPr>
            <a:spLocks noGrp="1"/>
          </p:cNvSpPr>
          <p:nvPr/>
        </p:nvSpPr>
        <p:spPr>
          <a:xfrm rot="0">
            <a:off x="723900" y="36576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- PL 및 Summary 관련 보완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계승 기능 강화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summary 작업 관련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(노승표 부장님)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1819123112" name="Text">
    </p:cNvPr>
          <p:cNvSpPr>
            <a:spLocks noGrp="1"/>
          </p:cNvSpPr>
          <p:nvPr/>
        </p:nvSpPr>
        <p:spPr>
          <a:xfrm rot="0">
            <a:off x="4508500" y="36576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392378530" name="Text">
    </p:cNvPr>
          <p:cNvSpPr>
            <a:spLocks noGrp="1"/>
          </p:cNvSpPr>
          <p:nvPr/>
        </p:nvSpPr>
        <p:spPr>
          <a:xfrm rot="0">
            <a:off x="5003800" y="36576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644032267" name="Text">
    </p:cNvPr>
          <p:cNvSpPr>
            <a:spLocks noGrp="1"/>
          </p:cNvSpPr>
          <p:nvPr/>
        </p:nvSpPr>
        <p:spPr>
          <a:xfrm rot="0">
            <a:off x="3987800" y="36576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973195052" name="Text">
    </p:cNvPr>
          <p:cNvSpPr>
            <a:spLocks noGrp="1"/>
          </p:cNvSpPr>
          <p:nvPr/>
        </p:nvSpPr>
        <p:spPr>
          <a:xfrm rot="0">
            <a:off x="647700" y="36576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1568793" name="Text">
    </p:cNvPr>
          <p:cNvSpPr>
            <a:spLocks noGrp="1"/>
          </p:cNvSpPr>
          <p:nvPr/>
        </p:nvSpPr>
        <p:spPr>
          <a:xfrm rot="0">
            <a:off x="6184900" y="36576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5785977" name="Text">
    </p:cNvPr>
          <p:cNvSpPr>
            <a:spLocks noGrp="1"/>
          </p:cNvSpPr>
          <p:nvPr/>
        </p:nvSpPr>
        <p:spPr>
          <a:xfrm rot="0">
            <a:off x="9893300" y="5257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657212564" name="Text">
    </p:cNvPr>
          <p:cNvSpPr>
            <a:spLocks noGrp="1"/>
          </p:cNvSpPr>
          <p:nvPr/>
        </p:nvSpPr>
        <p:spPr>
          <a:xfrm rot="0">
            <a:off x="9398000" y="5257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329306106" name="Text">
    </p:cNvPr>
          <p:cNvSpPr>
            <a:spLocks noGrp="1"/>
          </p:cNvSpPr>
          <p:nvPr/>
        </p:nvSpPr>
        <p:spPr>
          <a:xfrm rot="0">
            <a:off x="6273800" y="52578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637493714" name="Text">
    </p:cNvPr>
          <p:cNvSpPr>
            <a:spLocks noGrp="1"/>
          </p:cNvSpPr>
          <p:nvPr/>
        </p:nvSpPr>
        <p:spPr>
          <a:xfrm rot="0">
            <a:off x="5575300" y="5257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121468223" name="Text">
    </p:cNvPr>
          <p:cNvSpPr>
            <a:spLocks noGrp="1"/>
          </p:cNvSpPr>
          <p:nvPr/>
        </p:nvSpPr>
        <p:spPr>
          <a:xfrm rot="0">
            <a:off x="38100" y="5257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002371713" name="Text">
    </p:cNvPr>
          <p:cNvSpPr>
            <a:spLocks noGrp="1"/>
          </p:cNvSpPr>
          <p:nvPr/>
        </p:nvSpPr>
        <p:spPr>
          <a:xfrm rot="0">
            <a:off x="723900" y="52578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</a:p>
        </p:txBody>
      </p:sp>
      <p:sp>
        <p:nvSpPr>
          <p:cNvPr id="779369747" name="Text">
    </p:cNvPr>
          <p:cNvSpPr>
            <a:spLocks noGrp="1"/>
          </p:cNvSpPr>
          <p:nvPr/>
        </p:nvSpPr>
        <p:spPr>
          <a:xfrm rot="0">
            <a:off x="4508500" y="5257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893415166" name="Text">
    </p:cNvPr>
          <p:cNvSpPr>
            <a:spLocks noGrp="1"/>
          </p:cNvSpPr>
          <p:nvPr/>
        </p:nvSpPr>
        <p:spPr>
          <a:xfrm rot="0">
            <a:off x="5003800" y="5257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</a:p>
        </p:txBody>
      </p:sp>
      <p:sp>
        <p:nvSpPr>
          <p:cNvPr id="378010923" name="Text">
    </p:cNvPr>
          <p:cNvSpPr>
            <a:spLocks noGrp="1"/>
          </p:cNvSpPr>
          <p:nvPr/>
        </p:nvSpPr>
        <p:spPr>
          <a:xfrm rot="0">
            <a:off x="3987800" y="52578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512138632" name="Text">
    </p:cNvPr>
          <p:cNvSpPr>
            <a:spLocks noGrp="1"/>
          </p:cNvSpPr>
          <p:nvPr/>
        </p:nvSpPr>
        <p:spPr>
          <a:xfrm rot="0">
            <a:off x="647700" y="52578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9357946" name="Text">
    </p:cNvPr>
          <p:cNvSpPr>
            <a:spLocks noGrp="1"/>
          </p:cNvSpPr>
          <p:nvPr/>
        </p:nvSpPr>
        <p:spPr>
          <a:xfrm rot="0">
            <a:off x="6184900" y="52578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262058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38666740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923939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37894285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520815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1152886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59186868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9355604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8523951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6386797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2933381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1729182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2712958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53234656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0730959" name="Text">
    </p:cNvPr>
          <p:cNvSpPr>
            <a:spLocks noGrp="1"/>
          </p:cNvSpPr>
          <p:nvPr/>
        </p:nvSpPr>
        <p:spPr>
          <a:xfrm rot="0">
            <a:off x="98933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</a:p>
        </p:txBody>
      </p:sp>
      <p:sp>
        <p:nvSpPr>
          <p:cNvPr id="336839458" name="Text">
    </p:cNvPr>
          <p:cNvSpPr>
            <a:spLocks noGrp="1"/>
          </p:cNvSpPr>
          <p:nvPr/>
        </p:nvSpPr>
        <p:spPr>
          <a:xfrm rot="0">
            <a:off x="9398000" y="1765300"/>
            <a:ext cx="4953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612284650" name="Text">
    </p:cNvPr>
          <p:cNvSpPr>
            <a:spLocks noGrp="1"/>
          </p:cNvSpPr>
          <p:nvPr/>
        </p:nvSpPr>
        <p:spPr>
          <a:xfrm rot="0">
            <a:off x="6273800" y="1765300"/>
            <a:ext cx="31115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</a:p>
        </p:txBody>
      </p:sp>
      <p:sp>
        <p:nvSpPr>
          <p:cNvPr id="2118409492" name="Text">
    </p:cNvPr>
          <p:cNvSpPr>
            <a:spLocks noGrp="1"/>
          </p:cNvSpPr>
          <p:nvPr/>
        </p:nvSpPr>
        <p:spPr>
          <a:xfrm rot="0">
            <a:off x="55753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89917218" name="Text">
    </p:cNvPr>
          <p:cNvSpPr>
            <a:spLocks noGrp="1"/>
          </p:cNvSpPr>
          <p:nvPr/>
        </p:nvSpPr>
        <p:spPr>
          <a:xfrm rot="0">
            <a:off x="381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857733188" name="Text">
    </p:cNvPr>
          <p:cNvSpPr>
            <a:spLocks noGrp="1"/>
          </p:cNvSpPr>
          <p:nvPr/>
        </p:nvSpPr>
        <p:spPr>
          <a:xfrm rot="0">
            <a:off x="723900" y="1765300"/>
            <a:ext cx="32512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[EAI]알림톡_서버이전에 따른 EAI서버설정변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 시스템 삼성유류대금카드 매입액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수수료 I/F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PM에서 작업계획서 정보를 SHE로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전송시 FIREWORK값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ERP 업그레이드시 송유관공사, tas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인터페이스중지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[EAI]CRM 일일판매현황전송 인터페이스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[EAI]TAS 연동 오류 확인을 위한 LOG추가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온산공장 미사용 Procedure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VOC 시스템 연동을 위한 DB 및 계정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</a:p>
        </p:txBody>
      </p:sp>
      <p:sp>
        <p:nvSpPr>
          <p:cNvPr id="1062379153" name="Text">
    </p:cNvPr>
          <p:cNvSpPr>
            <a:spLocks noGrp="1"/>
          </p:cNvSpPr>
          <p:nvPr/>
        </p:nvSpPr>
        <p:spPr>
          <a:xfrm rot="0">
            <a:off x="4508500" y="1765300"/>
            <a:ext cx="4953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663223954" name="Text">
    </p:cNvPr>
          <p:cNvSpPr>
            <a:spLocks noGrp="1"/>
          </p:cNvSpPr>
          <p:nvPr/>
        </p:nvSpPr>
        <p:spPr>
          <a:xfrm rot="0">
            <a:off x="50038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br/>
          </a:p>
        </p:txBody>
      </p:sp>
      <p:sp>
        <p:nvSpPr>
          <p:cNvPr id="1469436115" name="Text">
    </p:cNvPr>
          <p:cNvSpPr>
            <a:spLocks noGrp="1"/>
          </p:cNvSpPr>
          <p:nvPr/>
        </p:nvSpPr>
        <p:spPr>
          <a:xfrm rot="0">
            <a:off x="3987800" y="1765300"/>
            <a:ext cx="5207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871024263" name="Text">
    </p:cNvPr>
          <p:cNvSpPr>
            <a:spLocks noGrp="1"/>
          </p:cNvSpPr>
          <p:nvPr/>
        </p:nvSpPr>
        <p:spPr>
          <a:xfrm rot="0">
            <a:off x="647700" y="1765300"/>
            <a:ext cx="33401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9779440" name="Text">
    </p:cNvPr>
          <p:cNvSpPr>
            <a:spLocks noGrp="1"/>
          </p:cNvSpPr>
          <p:nvPr/>
        </p:nvSpPr>
        <p:spPr>
          <a:xfrm rot="0">
            <a:off x="6184900" y="1765300"/>
            <a:ext cx="32131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(</a:t>
            </a:r>
            <a:r>
              <a:rPr altLang="ko-KR" dirty="0" kumimoji="1" lang="en-US" smtClean="0" sz="1566">
                <a:solidFill>
                  <a:schemeClr val="tx1"/>
                </a:solidFill>
              </a:rPr>
              <a:t>02</a:t>
            </a:r>
            <a:r>
              <a:rPr altLang="en-US" dirty="0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56043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3771667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950626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200969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3632133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28959769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29151842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1573027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4489507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173999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715628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8619839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1051509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42518263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25469665" name="Text">
    </p:cNvPr>
          <p:cNvSpPr>
            <a:spLocks noGrp="1"/>
          </p:cNvSpPr>
          <p:nvPr/>
        </p:nvSpPr>
        <p:spPr>
          <a:xfrm rot="0">
            <a:off x="5003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02월 휴가계획서</a:t>
            </a:r>
            <a:endParaRPr b="true" lang="en-US" sz="1570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이여진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전광호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김도신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노승표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김예린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노승표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907443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473181407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946561137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7958909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752316340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10705663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2573559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4719067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84804426" name="Text">
    </p:cNvPr>
          <p:cNvSpPr>
            <a:spLocks noGrp="1"/>
          </p:cNvSpPr>
          <p:nvPr/>
        </p:nvSpPr>
        <p:spPr>
          <a:xfrm rot="0">
            <a:off x="5549900" y="3860800"/>
            <a:ext cx="8001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275809244" name="Text">
    </p:cNvPr>
          <p:cNvSpPr>
            <a:spLocks noGrp="1"/>
          </p:cNvSpPr>
          <p:nvPr/>
        </p:nvSpPr>
        <p:spPr>
          <a:xfrm rot="0">
            <a:off x="1028700" y="38608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ME51N에서 예약 생성 없이 PR 발행 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로직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장기 미거래 거래처 자동 오더보류시 연결 가상계좌 자동삭제 요청 ( ZSDR1091 )</a:t>
            </a:r>
          </a:p>
        </p:txBody>
      </p:sp>
      <p:sp>
        <p:nvSpPr>
          <p:cNvPr id="1531993856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59033513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782726288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306039718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066389280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56033643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763645340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68966001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127864827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2164957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30633507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5583711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63690091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20597988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35591932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580045443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1244718808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2257845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90517459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90660714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3878514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3469044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357309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41545517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529283187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6171770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0289554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9978803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7558364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3652446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8646431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1360378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6009610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8382540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1068278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7870122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5897769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5530887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4691257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2143406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3595689" name="Frame"/>
          <p:cNvSpPr>
            <a:spLocks noGrp="1"/>
          </p:cNvSpPr>
          <p:nvPr/>
        </p:nvSpPr>
        <p:spPr>
          <a:xfrm>
            <a:off x="152400" y="1485900"/>
            <a:ext cx="9842500" cy="1638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4486687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2313071" name="Text">
    </p:cNvPr>
          <p:cNvSpPr>
            <a:spLocks noGrp="1"/>
          </p:cNvSpPr>
          <p:nvPr/>
        </p:nvSpPr>
        <p:spPr>
          <a:xfrm rot="0">
            <a:off x="1028700" y="15621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MRO 자재 단가계약요청 (문서유형 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검교정 실험장비 관리 프로그램 첨부파일 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외화지급처 송금계좌정보 등록/추가/지급보류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ERP운영 ＇23년 1월 마감관련 재무재표 Overflow 에러 발생건 Notes 적용작업</a:t>
            </a:r>
          </a:p>
        </p:txBody>
      </p:sp>
      <p:sp>
        <p:nvSpPr>
          <p:cNvPr id="1472138659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92700596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544462349" name="Text">
    </p:cNvPr>
          <p:cNvSpPr>
            <a:spLocks noGrp="1"/>
          </p:cNvSpPr>
          <p:nvPr/>
        </p:nvSpPr>
        <p:spPr>
          <a:xfrm rot="0">
            <a:off x="5549900" y="1562100"/>
            <a:ext cx="774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2117807331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1989138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355608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6780734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22452030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CRM 일일판매현황전송 인터페이스 에러 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특근명령서 및 특근확인서 전자증빙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스키마 그룹 관련 작업</a:t>
            </a:r>
          </a:p>
        </p:txBody>
      </p:sp>
      <p:sp>
        <p:nvSpPr>
          <p:cNvPr id="1808195184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32475698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84775103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666648480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2737252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4586238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7297245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73325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70499054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2982808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31217728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151407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7538897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6303702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7169285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7649094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7640078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64708547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7486689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8505030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3035709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5496381" name="Text">
    </p:cNvPr>
          <p:cNvSpPr>
            <a:spLocks noGrp="1"/>
          </p:cNvSpPr>
          <p:nvPr/>
        </p:nvSpPr>
        <p:spPr>
          <a:xfrm rot="0">
            <a:off x="98933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1684907821" name="Text">
    </p:cNvPr>
          <p:cNvSpPr>
            <a:spLocks noGrp="1"/>
          </p:cNvSpPr>
          <p:nvPr/>
        </p:nvSpPr>
        <p:spPr>
          <a:xfrm rot="0">
            <a:off x="9398000" y="17653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495536907" name="Text">
    </p:cNvPr>
          <p:cNvSpPr>
            <a:spLocks noGrp="1"/>
          </p:cNvSpPr>
          <p:nvPr/>
        </p:nvSpPr>
        <p:spPr>
          <a:xfrm rot="0">
            <a:off x="6273800" y="1765300"/>
            <a:ext cx="31115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840308983" name="Text">
    </p:cNvPr>
          <p:cNvSpPr>
            <a:spLocks noGrp="1"/>
          </p:cNvSpPr>
          <p:nvPr/>
        </p:nvSpPr>
        <p:spPr>
          <a:xfrm rot="0">
            <a:off x="55753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00224753" name="Text">
    </p:cNvPr>
          <p:cNvSpPr>
            <a:spLocks noGrp="1"/>
          </p:cNvSpPr>
          <p:nvPr/>
        </p:nvSpPr>
        <p:spPr>
          <a:xfrm rot="0">
            <a:off x="381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455222271" name="Text">
    </p:cNvPr>
          <p:cNvSpPr>
            <a:spLocks noGrp="1"/>
          </p:cNvSpPr>
          <p:nvPr/>
        </p:nvSpPr>
        <p:spPr>
          <a:xfrm rot="0">
            <a:off x="723900" y="1765300"/>
            <a:ext cx="32512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첨부파일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[FI][FI] (추가수정) 검교정 실험장비 관리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로그램 메일알림기능 추가 ( ZFIR9901 )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레이아웃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28980528" name="Text">
    </p:cNvPr>
          <p:cNvSpPr>
            <a:spLocks noGrp="1"/>
          </p:cNvSpPr>
          <p:nvPr/>
        </p:nvSpPr>
        <p:spPr>
          <a:xfrm rot="0">
            <a:off x="4508500" y="17653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65619024" name="Text">
    </p:cNvPr>
          <p:cNvSpPr>
            <a:spLocks noGrp="1"/>
          </p:cNvSpPr>
          <p:nvPr/>
        </p:nvSpPr>
        <p:spPr>
          <a:xfrm rot="0">
            <a:off x="50038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462972201" name="Text">
    </p:cNvPr>
          <p:cNvSpPr>
            <a:spLocks noGrp="1"/>
          </p:cNvSpPr>
          <p:nvPr/>
        </p:nvSpPr>
        <p:spPr>
          <a:xfrm rot="0">
            <a:off x="3987800" y="1765300"/>
            <a:ext cx="5207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725035301" name="Text">
    </p:cNvPr>
          <p:cNvSpPr>
            <a:spLocks noGrp="1"/>
          </p:cNvSpPr>
          <p:nvPr/>
        </p:nvSpPr>
        <p:spPr>
          <a:xfrm rot="0">
            <a:off x="647700" y="1765300"/>
            <a:ext cx="3340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7168122" name="Text">
    </p:cNvPr>
          <p:cNvSpPr>
            <a:spLocks noGrp="1"/>
          </p:cNvSpPr>
          <p:nvPr/>
        </p:nvSpPr>
        <p:spPr>
          <a:xfrm rot="0">
            <a:off x="6184900" y="1765300"/>
            <a:ext cx="3213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1771436" name="Text">
    </p:cNvPr>
          <p:cNvSpPr>
            <a:spLocks noGrp="1"/>
          </p:cNvSpPr>
          <p:nvPr/>
        </p:nvSpPr>
        <p:spPr>
          <a:xfrm rot="0">
            <a:off x="9893300" y="3810000"/>
            <a:ext cx="46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823423616" name="Text">
    </p:cNvPr>
          <p:cNvSpPr>
            <a:spLocks noGrp="1"/>
          </p:cNvSpPr>
          <p:nvPr/>
        </p:nvSpPr>
        <p:spPr>
          <a:xfrm rot="0">
            <a:off x="9398000" y="3810000"/>
            <a:ext cx="49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479931740" name="Text">
    </p:cNvPr>
          <p:cNvSpPr>
            <a:spLocks noGrp="1"/>
          </p:cNvSpPr>
          <p:nvPr/>
        </p:nvSpPr>
        <p:spPr>
          <a:xfrm rot="0">
            <a:off x="6273800" y="3810000"/>
            <a:ext cx="31115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</a:p>
        </p:txBody>
      </p:sp>
      <p:sp>
        <p:nvSpPr>
          <p:cNvPr id="2093493433" name="Text">
    </p:cNvPr>
          <p:cNvSpPr>
            <a:spLocks noGrp="1"/>
          </p:cNvSpPr>
          <p:nvPr/>
        </p:nvSpPr>
        <p:spPr>
          <a:xfrm rot="0">
            <a:off x="5575300" y="38100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7529772" name="Text">
    </p:cNvPr>
          <p:cNvSpPr>
            <a:spLocks noGrp="1"/>
          </p:cNvSpPr>
          <p:nvPr/>
        </p:nvSpPr>
        <p:spPr>
          <a:xfrm rot="0">
            <a:off x="38100" y="38100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22363626" name="Text">
    </p:cNvPr>
          <p:cNvSpPr>
            <a:spLocks noGrp="1"/>
          </p:cNvSpPr>
          <p:nvPr/>
        </p:nvSpPr>
        <p:spPr>
          <a:xfrm rot="0">
            <a:off x="723900" y="3810000"/>
            <a:ext cx="32512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[HR]퇴직급여명세서 결재라인 표기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[HR]자격/면허등록 신청서 "신규항목" 추가</a:t>
            </a:r>
          </a:p>
        </p:txBody>
      </p:sp>
      <p:sp>
        <p:nvSpPr>
          <p:cNvPr id="1691253447" name="Text">
    </p:cNvPr>
          <p:cNvSpPr>
            <a:spLocks noGrp="1"/>
          </p:cNvSpPr>
          <p:nvPr/>
        </p:nvSpPr>
        <p:spPr>
          <a:xfrm rot="0">
            <a:off x="4508500" y="3810000"/>
            <a:ext cx="49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558183205" name="Text">
    </p:cNvPr>
          <p:cNvSpPr>
            <a:spLocks noGrp="1"/>
          </p:cNvSpPr>
          <p:nvPr/>
        </p:nvSpPr>
        <p:spPr>
          <a:xfrm rot="0">
            <a:off x="5003800" y="3810000"/>
            <a:ext cx="46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1271970875" name="Text">
    </p:cNvPr>
          <p:cNvSpPr>
            <a:spLocks noGrp="1"/>
          </p:cNvSpPr>
          <p:nvPr/>
        </p:nvSpPr>
        <p:spPr>
          <a:xfrm rot="0">
            <a:off x="3987800" y="3810000"/>
            <a:ext cx="5207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675502693" name="Text">
    </p:cNvPr>
          <p:cNvSpPr>
            <a:spLocks noGrp="1"/>
          </p:cNvSpPr>
          <p:nvPr/>
        </p:nvSpPr>
        <p:spPr>
          <a:xfrm rot="0">
            <a:off x="647700" y="3810000"/>
            <a:ext cx="33401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0333867" name="Text">
    </p:cNvPr>
          <p:cNvSpPr>
            <a:spLocks noGrp="1"/>
          </p:cNvSpPr>
          <p:nvPr/>
        </p:nvSpPr>
        <p:spPr>
          <a:xfrm rot="0">
            <a:off x="6184900" y="3810000"/>
            <a:ext cx="32131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426719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25903718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2494173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89246091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0554961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9016768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5638069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02684358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127672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43202498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2494691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296233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2039192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01830336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65238319" name="Text">
    </p:cNvPr>
          <p:cNvSpPr>
            <a:spLocks noGrp="1"/>
          </p:cNvSpPr>
          <p:nvPr/>
        </p:nvSpPr>
        <p:spPr>
          <a:xfrm rot="0">
            <a:off x="9893300" y="17653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2675971" name="Text">
    </p:cNvPr>
          <p:cNvSpPr>
            <a:spLocks noGrp="1"/>
          </p:cNvSpPr>
          <p:nvPr/>
        </p:nvSpPr>
        <p:spPr>
          <a:xfrm rot="0">
            <a:off x="9398000" y="17653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554450958" name="Text">
    </p:cNvPr>
          <p:cNvSpPr>
            <a:spLocks noGrp="1"/>
          </p:cNvSpPr>
          <p:nvPr/>
        </p:nvSpPr>
        <p:spPr>
          <a:xfrm rot="0">
            <a:off x="6273800" y="1765300"/>
            <a:ext cx="31115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741779024" name="Text">
    </p:cNvPr>
          <p:cNvSpPr>
            <a:spLocks noGrp="1"/>
          </p:cNvSpPr>
          <p:nvPr/>
        </p:nvSpPr>
        <p:spPr>
          <a:xfrm rot="0">
            <a:off x="55753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200231040" name="Text">
    </p:cNvPr>
          <p:cNvSpPr>
            <a:spLocks noGrp="1"/>
          </p:cNvSpPr>
          <p:nvPr/>
        </p:nvSpPr>
        <p:spPr>
          <a:xfrm rot="0">
            <a:off x="381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1776319" name="Text">
    </p:cNvPr>
          <p:cNvSpPr>
            <a:spLocks noGrp="1"/>
          </p:cNvSpPr>
          <p:nvPr/>
        </p:nvSpPr>
        <p:spPr>
          <a:xfrm rot="0">
            <a:off x="723900" y="1765300"/>
            <a:ext cx="32512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[HCM]생산직 평가(평가조정)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[HCM]임금 유형 독신자 주거지원비 일부 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[HCM]퇴직신청 진행상태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[HCM]독신자 주거지원비 신청시 종료일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및 알림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[HCM]대출기준관리 메뉴 개선 요청</a:t>
            </a:r>
          </a:p>
        </p:txBody>
      </p:sp>
      <p:sp>
        <p:nvSpPr>
          <p:cNvPr id="1115909032" name="Text">
    </p:cNvPr>
          <p:cNvSpPr>
            <a:spLocks noGrp="1"/>
          </p:cNvSpPr>
          <p:nvPr/>
        </p:nvSpPr>
        <p:spPr>
          <a:xfrm rot="0">
            <a:off x="4508500" y="17653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784121944" name="Text">
    </p:cNvPr>
          <p:cNvSpPr>
            <a:spLocks noGrp="1"/>
          </p:cNvSpPr>
          <p:nvPr/>
        </p:nvSpPr>
        <p:spPr>
          <a:xfrm rot="0">
            <a:off x="5003800" y="17653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20230331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20230217</a:t>
            </a:r>
          </a:p>
        </p:txBody>
      </p:sp>
      <p:sp>
        <p:nvSpPr>
          <p:cNvPr id="959826205" name="Text">
    </p:cNvPr>
          <p:cNvSpPr>
            <a:spLocks noGrp="1"/>
          </p:cNvSpPr>
          <p:nvPr/>
        </p:nvSpPr>
        <p:spPr>
          <a:xfrm rot="0">
            <a:off x="3987800" y="1765300"/>
            <a:ext cx="5207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520898107" name="Text">
    </p:cNvPr>
          <p:cNvSpPr>
            <a:spLocks noGrp="1"/>
          </p:cNvSpPr>
          <p:nvPr/>
        </p:nvSpPr>
        <p:spPr>
          <a:xfrm rot="0">
            <a:off x="647700" y="1765300"/>
            <a:ext cx="3340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489964" name="Text">
    </p:cNvPr>
          <p:cNvSpPr>
            <a:spLocks noGrp="1"/>
          </p:cNvSpPr>
          <p:nvPr/>
        </p:nvSpPr>
        <p:spPr>
          <a:xfrm rot="0">
            <a:off x="6184900" y="1765300"/>
            <a:ext cx="3213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3947984" name="Text">
    </p:cNvPr>
          <p:cNvSpPr>
            <a:spLocks noGrp="1"/>
          </p:cNvSpPr>
          <p:nvPr/>
        </p:nvSpPr>
        <p:spPr>
          <a:xfrm rot="0">
            <a:off x="9893300" y="42672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547441542" name="Text">
    </p:cNvPr>
          <p:cNvSpPr>
            <a:spLocks noGrp="1"/>
          </p:cNvSpPr>
          <p:nvPr/>
        </p:nvSpPr>
        <p:spPr>
          <a:xfrm rot="0">
            <a:off x="9398000" y="42672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048109298" name="Text">
    </p:cNvPr>
          <p:cNvSpPr>
            <a:spLocks noGrp="1"/>
          </p:cNvSpPr>
          <p:nvPr/>
        </p:nvSpPr>
        <p:spPr>
          <a:xfrm rot="0">
            <a:off x="6273800" y="42672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975908447" name="Text">
    </p:cNvPr>
          <p:cNvSpPr>
            <a:spLocks noGrp="1"/>
          </p:cNvSpPr>
          <p:nvPr/>
        </p:nvSpPr>
        <p:spPr>
          <a:xfrm rot="0">
            <a:off x="5575300" y="42672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32607770" name="Text">
    </p:cNvPr>
          <p:cNvSpPr>
            <a:spLocks noGrp="1"/>
          </p:cNvSpPr>
          <p:nvPr/>
        </p:nvSpPr>
        <p:spPr>
          <a:xfrm rot="0">
            <a:off x="38100" y="42672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133759177" name="Text">
    </p:cNvPr>
          <p:cNvSpPr>
            <a:spLocks noGrp="1"/>
          </p:cNvSpPr>
          <p:nvPr/>
        </p:nvSpPr>
        <p:spPr>
          <a:xfrm rot="0">
            <a:off x="723900" y="42672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[MM]Shipment 데이터 I/F 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103318702" name="Text">
    </p:cNvPr>
          <p:cNvSpPr>
            <a:spLocks noGrp="1"/>
          </p:cNvSpPr>
          <p:nvPr/>
        </p:nvSpPr>
        <p:spPr>
          <a:xfrm rot="0">
            <a:off x="4508500" y="42672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704074210" name="Text">
    </p:cNvPr>
          <p:cNvSpPr>
            <a:spLocks noGrp="1"/>
          </p:cNvSpPr>
          <p:nvPr/>
        </p:nvSpPr>
        <p:spPr>
          <a:xfrm rot="0">
            <a:off x="5003800" y="42672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923448483" name="Text">
    </p:cNvPr>
          <p:cNvSpPr>
            <a:spLocks noGrp="1"/>
          </p:cNvSpPr>
          <p:nvPr/>
        </p:nvSpPr>
        <p:spPr>
          <a:xfrm rot="0">
            <a:off x="3987800" y="42672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007285847" name="Text">
    </p:cNvPr>
          <p:cNvSpPr>
            <a:spLocks noGrp="1"/>
          </p:cNvSpPr>
          <p:nvPr/>
        </p:nvSpPr>
        <p:spPr>
          <a:xfrm rot="0">
            <a:off x="647700" y="42672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6907532" name="Text">
    </p:cNvPr>
          <p:cNvSpPr>
            <a:spLocks noGrp="1"/>
          </p:cNvSpPr>
          <p:nvPr/>
        </p:nvSpPr>
        <p:spPr>
          <a:xfrm rot="0">
            <a:off x="6184900" y="42672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27837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64971485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2705250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21296217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6736173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83546650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9468703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1447276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49696276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46741387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5357048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5380474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8699642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60690080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1034419" name="Text">
    </p:cNvPr>
          <p:cNvSpPr>
            <a:spLocks noGrp="1"/>
          </p:cNvSpPr>
          <p:nvPr/>
        </p:nvSpPr>
        <p:spPr>
          <a:xfrm rot="0">
            <a:off x="98933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344142320" name="Text">
    </p:cNvPr>
          <p:cNvSpPr>
            <a:spLocks noGrp="1"/>
          </p:cNvSpPr>
          <p:nvPr/>
        </p:nvSpPr>
        <p:spPr>
          <a:xfrm rot="0">
            <a:off x="93980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071718480" name="Text">
    </p:cNvPr>
          <p:cNvSpPr>
            <a:spLocks noGrp="1"/>
          </p:cNvSpPr>
          <p:nvPr/>
        </p:nvSpPr>
        <p:spPr>
          <a:xfrm rot="0">
            <a:off x="6273800" y="1765300"/>
            <a:ext cx="31115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485493491" name="Text">
    </p:cNvPr>
          <p:cNvSpPr>
            <a:spLocks noGrp="1"/>
          </p:cNvSpPr>
          <p:nvPr/>
        </p:nvSpPr>
        <p:spPr>
          <a:xfrm rot="0">
            <a:off x="55753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41608520" name="Text">
    </p:cNvPr>
          <p:cNvSpPr>
            <a:spLocks noGrp="1"/>
          </p:cNvSpPr>
          <p:nvPr/>
        </p:nvSpPr>
        <p:spPr>
          <a:xfrm rot="0">
            <a:off x="381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65556367" name="Text">
    </p:cNvPr>
          <p:cNvSpPr>
            <a:spLocks noGrp="1"/>
          </p:cNvSpPr>
          <p:nvPr/>
        </p:nvSpPr>
        <p:spPr>
          <a:xfrm rot="0">
            <a:off x="723900" y="1765300"/>
            <a:ext cx="32512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기존 배치잡 재설정 및 삭제작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 QA테스트와 DMS운영 임시 연결작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GUI 사용자 엑셀통합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＇23년 1월 마감관련 재무재표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392225609" name="Text">
    </p:cNvPr>
          <p:cNvSpPr>
            <a:spLocks noGrp="1"/>
          </p:cNvSpPr>
          <p:nvPr/>
        </p:nvSpPr>
        <p:spPr>
          <a:xfrm rot="0">
            <a:off x="45085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423858202" name="Text">
    </p:cNvPr>
          <p:cNvSpPr>
            <a:spLocks noGrp="1"/>
          </p:cNvSpPr>
          <p:nvPr/>
        </p:nvSpPr>
        <p:spPr>
          <a:xfrm rot="0">
            <a:off x="50038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362387766" name="Text">
    </p:cNvPr>
          <p:cNvSpPr>
            <a:spLocks noGrp="1"/>
          </p:cNvSpPr>
          <p:nvPr/>
        </p:nvSpPr>
        <p:spPr>
          <a:xfrm rot="0">
            <a:off x="3987800" y="17653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428099270" name="Text">
    </p:cNvPr>
          <p:cNvSpPr>
            <a:spLocks noGrp="1"/>
          </p:cNvSpPr>
          <p:nvPr/>
        </p:nvSpPr>
        <p:spPr>
          <a:xfrm rot="0">
            <a:off x="647700" y="17653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241812" name="Text">
    </p:cNvPr>
          <p:cNvSpPr>
            <a:spLocks noGrp="1"/>
          </p:cNvSpPr>
          <p:nvPr/>
        </p:nvSpPr>
        <p:spPr>
          <a:xfrm rot="0">
            <a:off x="6184900" y="17653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949667" name="Text">
    </p:cNvPr>
          <p:cNvSpPr>
            <a:spLocks noGrp="1"/>
          </p:cNvSpPr>
          <p:nvPr/>
        </p:nvSpPr>
        <p:spPr>
          <a:xfrm rot="0">
            <a:off x="9893300" y="3962400"/>
            <a:ext cx="46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436647161" name="Text">
    </p:cNvPr>
          <p:cNvSpPr>
            <a:spLocks noGrp="1"/>
          </p:cNvSpPr>
          <p:nvPr/>
        </p:nvSpPr>
        <p:spPr>
          <a:xfrm rot="0">
            <a:off x="9398000" y="3962400"/>
            <a:ext cx="495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1848156413" name="Text">
    </p:cNvPr>
          <p:cNvSpPr>
            <a:spLocks noGrp="1"/>
          </p:cNvSpPr>
          <p:nvPr/>
        </p:nvSpPr>
        <p:spPr>
          <a:xfrm rot="0">
            <a:off x="6273800" y="3962400"/>
            <a:ext cx="31115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320554776" name="Text">
    </p:cNvPr>
          <p:cNvSpPr>
            <a:spLocks noGrp="1"/>
          </p:cNvSpPr>
          <p:nvPr/>
        </p:nvSpPr>
        <p:spPr>
          <a:xfrm rot="0">
            <a:off x="5575300" y="39624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598832646" name="Text">
    </p:cNvPr>
          <p:cNvSpPr>
            <a:spLocks noGrp="1"/>
          </p:cNvSpPr>
          <p:nvPr/>
        </p:nvSpPr>
        <p:spPr>
          <a:xfrm rot="0">
            <a:off x="38100" y="39624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9666208" name="Text">
    </p:cNvPr>
          <p:cNvSpPr>
            <a:spLocks noGrp="1"/>
          </p:cNvSpPr>
          <p:nvPr/>
        </p:nvSpPr>
        <p:spPr>
          <a:xfrm rot="0">
            <a:off x="723900" y="3962400"/>
            <a:ext cx="32512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708893741" name="Text">
    </p:cNvPr>
          <p:cNvSpPr>
            <a:spLocks noGrp="1"/>
          </p:cNvSpPr>
          <p:nvPr/>
        </p:nvSpPr>
        <p:spPr>
          <a:xfrm rot="0">
            <a:off x="4508500" y="3962400"/>
            <a:ext cx="495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672117754" name="Text">
    </p:cNvPr>
          <p:cNvSpPr>
            <a:spLocks noGrp="1"/>
          </p:cNvSpPr>
          <p:nvPr/>
        </p:nvSpPr>
        <p:spPr>
          <a:xfrm rot="0">
            <a:off x="5003800" y="3962400"/>
            <a:ext cx="46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</a:p>
        </p:txBody>
      </p:sp>
      <p:sp>
        <p:nvSpPr>
          <p:cNvPr id="1591434745" name="Text">
    </p:cNvPr>
          <p:cNvSpPr>
            <a:spLocks noGrp="1"/>
          </p:cNvSpPr>
          <p:nvPr/>
        </p:nvSpPr>
        <p:spPr>
          <a:xfrm rot="0">
            <a:off x="3987800" y="3962400"/>
            <a:ext cx="5207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2061923369" name="Text">
    </p:cNvPr>
          <p:cNvSpPr>
            <a:spLocks noGrp="1"/>
          </p:cNvSpPr>
          <p:nvPr/>
        </p:nvSpPr>
        <p:spPr>
          <a:xfrm rot="0">
            <a:off x="647700" y="3962400"/>
            <a:ext cx="33401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9881324" name="Text">
    </p:cNvPr>
          <p:cNvSpPr>
            <a:spLocks noGrp="1"/>
          </p:cNvSpPr>
          <p:nvPr/>
        </p:nvSpPr>
        <p:spPr>
          <a:xfrm rot="0">
            <a:off x="6184900" y="3962400"/>
            <a:ext cx="32131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