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10160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907443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473181407" name="Text">
    </p:cNvPr>
          <p:cNvSpPr>
            <a:spLocks noGrp="1"/>
          </p:cNvSpPr>
          <p:nvPr/>
        </p:nvSpPr>
        <p:spPr>
          <a:xfrm rot="0">
            <a:off x="9017000" y="292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80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946561137" name="Rectangle"/>
          <p:cNvSpPr>
            <a:spLocks noGrp="1"/>
          </p:cNvSpPr>
          <p:nvPr/>
        </p:nvSpPr>
        <p:spPr>
          <a:xfrm>
            <a:off x="8636000" y="266700"/>
            <a:ext cx="2667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7958909" name="Rectangle"/>
          <p:cNvSpPr>
            <a:spLocks noGrp="1"/>
          </p:cNvSpPr>
          <p:nvPr/>
        </p:nvSpPr>
        <p:spPr>
          <a:xfrm>
            <a:off x="8636000" y="419100"/>
            <a:ext cx="2667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52316340" name="Rectangle"/>
          <p:cNvSpPr>
            <a:spLocks noGrp="1"/>
          </p:cNvSpPr>
          <p:nvPr/>
        </p:nvSpPr>
        <p:spPr>
          <a:xfrm>
            <a:off x="8636000" y="571500"/>
            <a:ext cx="2667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0705663" name="Text">
    </p:cNvPr>
          <p:cNvSpPr>
            <a:spLocks noGrp="1"/>
          </p:cNvSpPr>
          <p:nvPr/>
        </p:nvSpPr>
        <p:spPr>
          <a:xfrm rot="0">
            <a:off x="190500" y="32131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62573559" name="Text">
    </p:cNvPr>
          <p:cNvSpPr>
            <a:spLocks noGrp="1"/>
          </p:cNvSpPr>
          <p:nvPr/>
        </p:nvSpPr>
        <p:spPr>
          <a:xfrm rot="0">
            <a:off x="190500" y="863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34719067" name="Text">
    </p:cNvPr>
          <p:cNvSpPr>
            <a:spLocks noGrp="1"/>
          </p:cNvSpPr>
          <p:nvPr/>
        </p:nvSpPr>
        <p:spPr>
          <a:xfrm rot="0">
            <a:off x="6489700" y="3860800"/>
            <a:ext cx="35052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684804426" name="Text">
    </p:cNvPr>
          <p:cNvSpPr>
            <a:spLocks noGrp="1"/>
          </p:cNvSpPr>
          <p:nvPr/>
        </p:nvSpPr>
        <p:spPr>
          <a:xfrm rot="0">
            <a:off x="5549900" y="3860800"/>
            <a:ext cx="8001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275809244" name="Text">
    </p:cNvPr>
          <p:cNvSpPr>
            <a:spLocks noGrp="1"/>
          </p:cNvSpPr>
          <p:nvPr/>
        </p:nvSpPr>
        <p:spPr>
          <a:xfrm rot="0">
            <a:off x="1028700" y="3860800"/>
            <a:ext cx="45212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ME51N에서 예약 생성 없이 PR 발행 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MRO자재 PR 발행 시 예약 유무 체크 로직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회계 자동승인대상 e-Pro 전표 추출 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장기 미거래 거래처 자동 오더보류시 연결 가상계좌 자동삭제 요청 ( ZSDR1091 )</a:t>
            </a:r>
          </a:p>
        </p:txBody>
      </p:sp>
      <p:sp>
        <p:nvSpPr>
          <p:cNvPr id="1531993856" name="Text">
    </p:cNvPr>
          <p:cNvSpPr>
            <a:spLocks noGrp="1"/>
          </p:cNvSpPr>
          <p:nvPr/>
        </p:nvSpPr>
        <p:spPr>
          <a:xfrm rot="0">
            <a:off x="165100" y="37719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859033513" name="Text">
    </p:cNvPr>
          <p:cNvSpPr>
            <a:spLocks noGrp="1"/>
          </p:cNvSpPr>
          <p:nvPr/>
        </p:nvSpPr>
        <p:spPr>
          <a:xfrm rot="0">
            <a:off x="165100" y="8382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782726288" name="Text">
    </p:cNvPr>
          <p:cNvSpPr>
            <a:spLocks noGrp="1"/>
          </p:cNvSpPr>
          <p:nvPr/>
        </p:nvSpPr>
        <p:spPr>
          <a:xfrm rot="0">
            <a:off x="177800" y="31750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306039718" name="Text">
    </p:cNvPr>
          <p:cNvSpPr>
            <a:spLocks noGrp="1"/>
          </p:cNvSpPr>
          <p:nvPr/>
        </p:nvSpPr>
        <p:spPr>
          <a:xfrm rot="0">
            <a:off x="152400" y="1092200"/>
            <a:ext cx="749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2066389280" name="Text">
    </p:cNvPr>
          <p:cNvSpPr>
            <a:spLocks noGrp="1"/>
          </p:cNvSpPr>
          <p:nvPr/>
        </p:nvSpPr>
        <p:spPr>
          <a:xfrm rot="0">
            <a:off x="901700" y="10922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56033643" name="Text">
    </p:cNvPr>
          <p:cNvSpPr>
            <a:spLocks noGrp="1"/>
          </p:cNvSpPr>
          <p:nvPr/>
        </p:nvSpPr>
        <p:spPr>
          <a:xfrm rot="0">
            <a:off x="6324600" y="10922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763645340" name="Text">
    </p:cNvPr>
          <p:cNvSpPr>
            <a:spLocks noGrp="1"/>
          </p:cNvSpPr>
          <p:nvPr/>
        </p:nvSpPr>
        <p:spPr>
          <a:xfrm rot="0">
            <a:off x="7086600" y="10922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368966001" name="Text">
    </p:cNvPr>
          <p:cNvSpPr>
            <a:spLocks noGrp="1"/>
          </p:cNvSpPr>
          <p:nvPr/>
        </p:nvSpPr>
        <p:spPr>
          <a:xfrm rot="0">
            <a:off x="165100" y="34290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2127864827" name="Text">
    </p:cNvPr>
          <p:cNvSpPr>
            <a:spLocks noGrp="1"/>
          </p:cNvSpPr>
          <p:nvPr/>
        </p:nvSpPr>
        <p:spPr>
          <a:xfrm rot="0">
            <a:off x="901700" y="34290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52164957" name="Text">
    </p:cNvPr>
          <p:cNvSpPr>
            <a:spLocks noGrp="1"/>
          </p:cNvSpPr>
          <p:nvPr/>
        </p:nvSpPr>
        <p:spPr>
          <a:xfrm rot="0">
            <a:off x="5549900" y="3429000"/>
            <a:ext cx="8001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830633507" name="Text">
    </p:cNvPr>
          <p:cNvSpPr>
            <a:spLocks noGrp="1"/>
          </p:cNvSpPr>
          <p:nvPr/>
        </p:nvSpPr>
        <p:spPr>
          <a:xfrm rot="0">
            <a:off x="7340600" y="10922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055837114" name="Text">
    </p:cNvPr>
          <p:cNvSpPr>
            <a:spLocks noGrp="1"/>
          </p:cNvSpPr>
          <p:nvPr/>
        </p:nvSpPr>
        <p:spPr>
          <a:xfrm rot="0">
            <a:off x="6350000" y="34290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563690091" name="Text">
    </p:cNvPr>
          <p:cNvSpPr>
            <a:spLocks noGrp="1"/>
          </p:cNvSpPr>
          <p:nvPr/>
        </p:nvSpPr>
        <p:spPr>
          <a:xfrm rot="0">
            <a:off x="5549900" y="1092200"/>
            <a:ext cx="7747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20597988" name="Text">
    </p:cNvPr>
          <p:cNvSpPr>
            <a:spLocks noGrp="1"/>
          </p:cNvSpPr>
          <p:nvPr/>
        </p:nvSpPr>
        <p:spPr>
          <a:xfrm rot="0">
            <a:off x="6489700" y="4673600"/>
            <a:ext cx="35052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335591932" name="Text">
    </p:cNvPr>
          <p:cNvSpPr>
            <a:spLocks noGrp="1"/>
          </p:cNvSpPr>
          <p:nvPr/>
        </p:nvSpPr>
        <p:spPr>
          <a:xfrm rot="0">
            <a:off x="5549900" y="4673600"/>
            <a:ext cx="8001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580045443" name="Text">
    </p:cNvPr>
          <p:cNvSpPr>
            <a:spLocks noGrp="1"/>
          </p:cNvSpPr>
          <p:nvPr/>
        </p:nvSpPr>
        <p:spPr>
          <a:xfrm rot="0">
            <a:off x="1028700" y="4673600"/>
            <a:ext cx="45212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지방사업장 중식비, 조식비, 교통비 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정기적 검토 메일 기능개선 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HCM-지방사업장 중식비, 조식비, 교통비 신청서 개발</a:t>
            </a:r>
          </a:p>
        </p:txBody>
      </p:sp>
      <p:sp>
        <p:nvSpPr>
          <p:cNvPr id="1244718808" name="Text">
    </p:cNvPr>
          <p:cNvSpPr>
            <a:spLocks noGrp="1"/>
          </p:cNvSpPr>
          <p:nvPr/>
        </p:nvSpPr>
        <p:spPr>
          <a:xfrm rot="0">
            <a:off x="165100" y="45720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02257845" name="Rectangle"/>
          <p:cNvSpPr>
            <a:spLocks noGrp="1"/>
          </p:cNvSpPr>
          <p:nvPr/>
        </p:nvSpPr>
        <p:spPr>
          <a:xfrm>
            <a:off x="7086600" y="1485900"/>
            <a:ext cx="254000" cy="7874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90517459" name="Text">
    </p:cNvPr>
          <p:cNvSpPr>
            <a:spLocks noGrp="1"/>
          </p:cNvSpPr>
          <p:nvPr/>
        </p:nvSpPr>
        <p:spPr>
          <a:xfrm rot="0">
            <a:off x="177800" y="5473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590660714" name="Text">
    </p:cNvPr>
          <p:cNvSpPr>
            <a:spLocks noGrp="1"/>
          </p:cNvSpPr>
          <p:nvPr/>
        </p:nvSpPr>
        <p:spPr>
          <a:xfrm rot="0">
            <a:off x="6604000" y="6007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3878514" name="Text">
    </p:cNvPr>
          <p:cNvSpPr>
            <a:spLocks noGrp="1"/>
          </p:cNvSpPr>
          <p:nvPr/>
        </p:nvSpPr>
        <p:spPr>
          <a:xfrm rot="0">
            <a:off x="2209800" y="6007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13469044" name="Text">
    </p:cNvPr>
          <p:cNvSpPr>
            <a:spLocks noGrp="1"/>
          </p:cNvSpPr>
          <p:nvPr/>
        </p:nvSpPr>
        <p:spPr>
          <a:xfrm rot="0">
            <a:off x="127000" y="60071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2357309" name="Text">
    </p:cNvPr>
          <p:cNvSpPr>
            <a:spLocks noGrp="1"/>
          </p:cNvSpPr>
          <p:nvPr/>
        </p:nvSpPr>
        <p:spPr>
          <a:xfrm rot="0">
            <a:off x="127000" y="5765800"/>
            <a:ext cx="1270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241545517" name="Text">
    </p:cNvPr>
          <p:cNvSpPr>
            <a:spLocks noGrp="1"/>
          </p:cNvSpPr>
          <p:nvPr/>
        </p:nvSpPr>
        <p:spPr>
          <a:xfrm rot="0">
            <a:off x="2209800" y="5765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529283187" name="Text">
    </p:cNvPr>
          <p:cNvSpPr>
            <a:spLocks noGrp="1"/>
          </p:cNvSpPr>
          <p:nvPr/>
        </p:nvSpPr>
        <p:spPr>
          <a:xfrm rot="0">
            <a:off x="6604000" y="5765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6171770" name="Text">
    </p:cNvPr>
          <p:cNvSpPr>
            <a:spLocks noGrp="1"/>
          </p:cNvSpPr>
          <p:nvPr/>
        </p:nvSpPr>
        <p:spPr>
          <a:xfrm rot="0">
            <a:off x="127000" y="62992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50289554" name="Text">
    </p:cNvPr>
          <p:cNvSpPr>
            <a:spLocks noGrp="1"/>
          </p:cNvSpPr>
          <p:nvPr/>
        </p:nvSpPr>
        <p:spPr>
          <a:xfrm rot="0">
            <a:off x="6604000" y="6299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9978803" name="Text">
    </p:cNvPr>
          <p:cNvSpPr>
            <a:spLocks noGrp="1"/>
          </p:cNvSpPr>
          <p:nvPr/>
        </p:nvSpPr>
        <p:spPr>
          <a:xfrm rot="0">
            <a:off x="2209800" y="6299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7558364" name="Text">
    </p:cNvPr>
          <p:cNvSpPr>
            <a:spLocks noGrp="1"/>
          </p:cNvSpPr>
          <p:nvPr/>
        </p:nvSpPr>
        <p:spPr>
          <a:xfrm rot="0">
            <a:off x="1397000" y="6299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3652446" name="Text">
    </p:cNvPr>
          <p:cNvSpPr>
            <a:spLocks noGrp="1"/>
          </p:cNvSpPr>
          <p:nvPr/>
        </p:nvSpPr>
        <p:spPr>
          <a:xfrm rot="0">
            <a:off x="1397000" y="6007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8646431" name="Text">
    </p:cNvPr>
          <p:cNvSpPr>
            <a:spLocks noGrp="1"/>
          </p:cNvSpPr>
          <p:nvPr/>
        </p:nvSpPr>
        <p:spPr>
          <a:xfrm rot="0">
            <a:off x="1397000" y="5765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51360378" name="Text">
    </p:cNvPr>
          <p:cNvSpPr>
            <a:spLocks noGrp="1"/>
          </p:cNvSpPr>
          <p:nvPr/>
        </p:nvSpPr>
        <p:spPr>
          <a:xfrm rot="0">
            <a:off x="8255000" y="6299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6009610" name="Text">
    </p:cNvPr>
          <p:cNvSpPr>
            <a:spLocks noGrp="1"/>
          </p:cNvSpPr>
          <p:nvPr/>
        </p:nvSpPr>
        <p:spPr>
          <a:xfrm rot="0">
            <a:off x="8255000" y="5765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78382540" name="Text">
    </p:cNvPr>
          <p:cNvSpPr>
            <a:spLocks noGrp="1"/>
          </p:cNvSpPr>
          <p:nvPr/>
        </p:nvSpPr>
        <p:spPr>
          <a:xfrm rot="0">
            <a:off x="8255000" y="6007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41068278" name="Text">
    </p:cNvPr>
          <p:cNvSpPr>
            <a:spLocks noGrp="1"/>
          </p:cNvSpPr>
          <p:nvPr/>
        </p:nvSpPr>
        <p:spPr>
          <a:xfrm rot="0">
            <a:off x="901700" y="37719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87870122" name="Text">
    </p:cNvPr>
          <p:cNvSpPr>
            <a:spLocks noGrp="1"/>
          </p:cNvSpPr>
          <p:nvPr/>
        </p:nvSpPr>
        <p:spPr>
          <a:xfrm rot="0">
            <a:off x="901700" y="45720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5897769" name="Text">
    </p:cNvPr>
          <p:cNvSpPr>
            <a:spLocks noGrp="1"/>
          </p:cNvSpPr>
          <p:nvPr/>
        </p:nvSpPr>
        <p:spPr>
          <a:xfrm rot="0">
            <a:off x="6350000" y="37719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5530887" name="Text">
    </p:cNvPr>
          <p:cNvSpPr>
            <a:spLocks noGrp="1"/>
          </p:cNvSpPr>
          <p:nvPr/>
        </p:nvSpPr>
        <p:spPr>
          <a:xfrm rot="0">
            <a:off x="6350000" y="45720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4691257" name="Text">
    </p:cNvPr>
          <p:cNvSpPr>
            <a:spLocks noGrp="1"/>
          </p:cNvSpPr>
          <p:nvPr/>
        </p:nvSpPr>
        <p:spPr>
          <a:xfrm rot="0">
            <a:off x="5549900" y="37719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2143406" name="Text">
    </p:cNvPr>
          <p:cNvSpPr>
            <a:spLocks noGrp="1"/>
          </p:cNvSpPr>
          <p:nvPr/>
        </p:nvSpPr>
        <p:spPr>
          <a:xfrm rot="0">
            <a:off x="5549900" y="45720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3595689" name="Frame"/>
          <p:cNvSpPr>
            <a:spLocks noGrp="1"/>
          </p:cNvSpPr>
          <p:nvPr/>
        </p:nvSpPr>
        <p:spPr>
          <a:xfrm>
            <a:off x="152400" y="1485900"/>
            <a:ext cx="9842500" cy="1638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4486687" name="Text">
    </p:cNvPr>
          <p:cNvSpPr>
            <a:spLocks noGrp="1"/>
          </p:cNvSpPr>
          <p:nvPr/>
        </p:nvSpPr>
        <p:spPr>
          <a:xfrm rot="0">
            <a:off x="152400" y="1485900"/>
            <a:ext cx="749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2313071" name="Text">
    </p:cNvPr>
          <p:cNvSpPr>
            <a:spLocks noGrp="1"/>
          </p:cNvSpPr>
          <p:nvPr/>
        </p:nvSpPr>
        <p:spPr>
          <a:xfrm rot="0">
            <a:off x="1028700" y="1562100"/>
            <a:ext cx="45212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MRO 자재 단가계약요청 (문서유형 Z7)시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단가계약요청 PR 생성시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검교정 실험장비 관리 프로그램 첨부파일 업로드 기능 추가 ( ZFIR9900 )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외화지급처 송금계좌정보 등록/추가/지급보류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ERP운영 ＇23년 1월 마감관련 재무재표 Overflow 에러 발생건 Notes 적용작업</a:t>
            </a:r>
          </a:p>
        </p:txBody>
      </p:sp>
      <p:sp>
        <p:nvSpPr>
          <p:cNvPr id="1472138659" name="Text">
    </p:cNvPr>
          <p:cNvSpPr>
            <a:spLocks noGrp="1"/>
          </p:cNvSpPr>
          <p:nvPr/>
        </p:nvSpPr>
        <p:spPr>
          <a:xfrm rot="0">
            <a:off x="7442200" y="1562100"/>
            <a:ext cx="25527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92700596" name="Text">
    </p:cNvPr>
          <p:cNvSpPr>
            <a:spLocks noGrp="1"/>
          </p:cNvSpPr>
          <p:nvPr/>
        </p:nvSpPr>
        <p:spPr>
          <a:xfrm rot="0">
            <a:off x="6324600" y="1485900"/>
            <a:ext cx="76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544462349" name="Text">
    </p:cNvPr>
          <p:cNvSpPr>
            <a:spLocks noGrp="1"/>
          </p:cNvSpPr>
          <p:nvPr/>
        </p:nvSpPr>
        <p:spPr>
          <a:xfrm rot="0">
            <a:off x="5549900" y="1562100"/>
            <a:ext cx="774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2117807331" name="Text">
    </p:cNvPr>
          <p:cNvSpPr>
            <a:spLocks noGrp="1"/>
          </p:cNvSpPr>
          <p:nvPr/>
        </p:nvSpPr>
        <p:spPr>
          <a:xfrm rot="0">
            <a:off x="901700" y="1485900"/>
            <a:ext cx="46482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71989138" name="Text">
    </p:cNvPr>
          <p:cNvSpPr>
            <a:spLocks noGrp="1"/>
          </p:cNvSpPr>
          <p:nvPr/>
        </p:nvSpPr>
        <p:spPr>
          <a:xfrm rot="0">
            <a:off x="7340600" y="1485900"/>
            <a:ext cx="2654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355608" name="Text">
    </p:cNvPr>
          <p:cNvSpPr>
            <a:spLocks noGrp="1"/>
          </p:cNvSpPr>
          <p:nvPr/>
        </p:nvSpPr>
        <p:spPr>
          <a:xfrm rot="0">
            <a:off x="5549900" y="1485900"/>
            <a:ext cx="7747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16780734" name="Text">
    </p:cNvPr>
          <p:cNvSpPr>
            <a:spLocks noGrp="1"/>
          </p:cNvSpPr>
          <p:nvPr/>
        </p:nvSpPr>
        <p:spPr>
          <a:xfrm rot="0">
            <a:off x="152400" y="2273300"/>
            <a:ext cx="749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22452030" name="Text">
    </p:cNvPr>
          <p:cNvSpPr>
            <a:spLocks noGrp="1"/>
          </p:cNvSpPr>
          <p:nvPr/>
        </p:nvSpPr>
        <p:spPr>
          <a:xfrm rot="0">
            <a:off x="1028700" y="2324100"/>
            <a:ext cx="45212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 작성시 SAP 에서 발주처 코드 필수값 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CRM 일일판매현황전송 인터페이스 에러 확인 및 EAI수정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특근명령서 및 특근확인서 전자증빙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[e-Pro] 스키마 그룹 관련 작업</a:t>
            </a:r>
          </a:p>
        </p:txBody>
      </p:sp>
      <p:sp>
        <p:nvSpPr>
          <p:cNvPr id="1808195184" name="Text">
    </p:cNvPr>
          <p:cNvSpPr>
            <a:spLocks noGrp="1"/>
          </p:cNvSpPr>
          <p:nvPr/>
        </p:nvSpPr>
        <p:spPr>
          <a:xfrm rot="0">
            <a:off x="7442200" y="2324100"/>
            <a:ext cx="25527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532475698" name="Text">
    </p:cNvPr>
          <p:cNvSpPr>
            <a:spLocks noGrp="1"/>
          </p:cNvSpPr>
          <p:nvPr/>
        </p:nvSpPr>
        <p:spPr>
          <a:xfrm rot="0">
            <a:off x="6324600" y="2273300"/>
            <a:ext cx="76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084775103" name="Text">
    </p:cNvPr>
          <p:cNvSpPr>
            <a:spLocks noGrp="1"/>
          </p:cNvSpPr>
          <p:nvPr/>
        </p:nvSpPr>
        <p:spPr>
          <a:xfrm rot="0">
            <a:off x="5549900" y="2324100"/>
            <a:ext cx="7747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666648480" name="Text">
    </p:cNvPr>
          <p:cNvSpPr>
            <a:spLocks noGrp="1"/>
          </p:cNvSpPr>
          <p:nvPr/>
        </p:nvSpPr>
        <p:spPr>
          <a:xfrm rot="0">
            <a:off x="901700" y="2273300"/>
            <a:ext cx="46482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52737252" name="Text">
    </p:cNvPr>
          <p:cNvSpPr>
            <a:spLocks noGrp="1"/>
          </p:cNvSpPr>
          <p:nvPr/>
        </p:nvSpPr>
        <p:spPr>
          <a:xfrm rot="0">
            <a:off x="7340600" y="2273300"/>
            <a:ext cx="2654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74586238" name="Text">
    </p:cNvPr>
          <p:cNvSpPr>
            <a:spLocks noGrp="1"/>
          </p:cNvSpPr>
          <p:nvPr/>
        </p:nvSpPr>
        <p:spPr>
          <a:xfrm rot="0">
            <a:off x="5549900" y="2273300"/>
            <a:ext cx="7747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7297245" name="Rectangle"/>
          <p:cNvSpPr>
            <a:spLocks noGrp="1"/>
          </p:cNvSpPr>
          <p:nvPr/>
        </p:nvSpPr>
        <p:spPr>
          <a:xfrm>
            <a:off x="7086600" y="2273300"/>
            <a:ext cx="254000" cy="8128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