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3"/>
    <p:sldMasterId id="2147483783" r:id="rId4"/>
    <p:sldMasterId id="2147483782" r:id="rId5"/>
    <p:sldMasterId id="2147483781" r:id="rId6"/>
  </p:sldMasterIdLst>
  <p:notesMasterIdLst>
    <p:notesMasterId r:id="rId8"/>
  </p:notesMasterIdLst>
  <p:handoutMasterIdLst>
    <p:handoutMasterId r:id="rId9"/>
  </p:handoutMasterIdLst>
  <p:sldIdLst>
    <p:sldId id="2792" r:id="rId7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33CC33"/>
    <a:srgbClr val="0000CC"/>
    <a:srgbClr val="00FF00"/>
    <a:srgbClr val="FFFF00"/>
    <a:srgbClr val="FFCDC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2" autoAdjust="0"/>
    <p:restoredTop sz="96391" autoAdjust="0"/>
  </p:normalViewPr>
  <p:slideViewPr>
    <p:cSldViewPr>
      <p:cViewPr varScale="1">
        <p:scale>
          <a:sx n="93" d="100"/>
          <a:sy n="93" d="100"/>
        </p:scale>
        <p:origin x="444" y="90"/>
      </p:cViewPr>
      <p:guideLst>
        <p:guide orient="horz" pos="244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6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2023-02-24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9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2023-02-24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8" tIns="46119" rIns="92238" bIns="46119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0115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Arial" pitchFamily="34" charset="0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6720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726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102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5283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9028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374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69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3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4443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9655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8121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3107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9552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9851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8664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757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7539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428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627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65412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657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8380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19439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7428" indent="0" algn="ctr">
              <a:buNone/>
              <a:defRPr/>
            </a:lvl2pPr>
            <a:lvl3pPr marL="894857" indent="0" algn="ctr">
              <a:buNone/>
              <a:defRPr/>
            </a:lvl3pPr>
            <a:lvl4pPr marL="1342285" indent="0" algn="ctr">
              <a:buNone/>
              <a:defRPr/>
            </a:lvl4pPr>
            <a:lvl5pPr marL="1789713" indent="0" algn="ctr">
              <a:buNone/>
              <a:defRPr/>
            </a:lvl5pPr>
            <a:lvl6pPr marL="2237142" indent="0" algn="ctr">
              <a:buNone/>
              <a:defRPr/>
            </a:lvl6pPr>
            <a:lvl7pPr marL="2684570" indent="0" algn="ctr">
              <a:buNone/>
              <a:defRPr/>
            </a:lvl7pPr>
            <a:lvl8pPr marL="3131999" indent="0" algn="ctr">
              <a:buNone/>
              <a:defRPr/>
            </a:lvl8pPr>
            <a:lvl9pPr marL="357942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017913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500494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 anchor="t"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1786626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836613"/>
            <a:ext cx="4381500" cy="5289550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836613"/>
            <a:ext cx="4381500" cy="5289550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48432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15735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1205448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607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7450322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9142025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14428763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15177" y="458790"/>
            <a:ext cx="2295525" cy="5667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3840" y="458790"/>
            <a:ext cx="6738937" cy="5667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76560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7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5" y="950915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  <p:pic>
        <p:nvPicPr>
          <p:cNvPr id="2052" name="Picture 5" descr="IBM-white-bi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25" y="6529390"/>
            <a:ext cx="74453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456365"/>
            <a:ext cx="85248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53975" y="6415088"/>
            <a:ext cx="97663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grpSp>
        <p:nvGrpSpPr>
          <p:cNvPr id="2055" name="Group 9"/>
          <p:cNvGrpSpPr>
            <a:grpSpLocks/>
          </p:cNvGrpSpPr>
          <p:nvPr/>
        </p:nvGrpSpPr>
        <p:grpSpPr bwMode="auto">
          <a:xfrm>
            <a:off x="1160463" y="6459573"/>
            <a:ext cx="2235200" cy="698503"/>
            <a:chOff x="140" y="4090"/>
            <a:chExt cx="1408" cy="440"/>
          </a:xfrm>
        </p:grpSpPr>
        <p:sp>
          <p:nvSpPr>
            <p:cNvPr id="2" name="Freeform 10"/>
            <p:cNvSpPr>
              <a:spLocks/>
            </p:cNvSpPr>
            <p:nvPr userDrawn="1"/>
          </p:nvSpPr>
          <p:spPr bwMode="auto">
            <a:xfrm flipH="1">
              <a:off x="140" y="4099"/>
              <a:ext cx="55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59" name="Freeform 11"/>
            <p:cNvSpPr>
              <a:spLocks/>
            </p:cNvSpPr>
            <p:nvPr userDrawn="1"/>
          </p:nvSpPr>
          <p:spPr bwMode="auto">
            <a:xfrm flipH="1">
              <a:off x="317" y="4092"/>
              <a:ext cx="9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0" name="Freeform 12"/>
            <p:cNvSpPr>
              <a:spLocks/>
            </p:cNvSpPr>
            <p:nvPr userDrawn="1"/>
          </p:nvSpPr>
          <p:spPr bwMode="auto">
            <a:xfrm flipH="1">
              <a:off x="673" y="4099"/>
              <a:ext cx="81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1" name="Freeform 13"/>
            <p:cNvSpPr>
              <a:spLocks/>
            </p:cNvSpPr>
            <p:nvPr userDrawn="1"/>
          </p:nvSpPr>
          <p:spPr bwMode="auto">
            <a:xfrm flipH="1">
              <a:off x="763" y="4159"/>
              <a:ext cx="6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2" name="Freeform 14"/>
            <p:cNvSpPr>
              <a:spLocks/>
            </p:cNvSpPr>
            <p:nvPr userDrawn="1"/>
          </p:nvSpPr>
          <p:spPr bwMode="auto">
            <a:xfrm flipH="1">
              <a:off x="811" y="4122"/>
              <a:ext cx="3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3" name="Freeform 15"/>
            <p:cNvSpPr>
              <a:spLocks/>
            </p:cNvSpPr>
            <p:nvPr userDrawn="1"/>
          </p:nvSpPr>
          <p:spPr bwMode="auto">
            <a:xfrm flipH="1">
              <a:off x="883" y="4109"/>
              <a:ext cx="3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4" name="Freeform 16"/>
            <p:cNvSpPr>
              <a:spLocks/>
            </p:cNvSpPr>
            <p:nvPr userDrawn="1"/>
          </p:nvSpPr>
          <p:spPr bwMode="auto">
            <a:xfrm flipH="1">
              <a:off x="877" y="4170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5" name="Freeform 17"/>
            <p:cNvSpPr>
              <a:spLocks/>
            </p:cNvSpPr>
            <p:nvPr userDrawn="1"/>
          </p:nvSpPr>
          <p:spPr bwMode="auto">
            <a:xfrm flipH="1">
              <a:off x="1033" y="4090"/>
              <a:ext cx="4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6" name="Freeform 18"/>
            <p:cNvSpPr>
              <a:spLocks/>
            </p:cNvSpPr>
            <p:nvPr userDrawn="1"/>
          </p:nvSpPr>
          <p:spPr bwMode="auto">
            <a:xfrm flipH="1">
              <a:off x="976" y="4130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7" name="Freeform 19"/>
            <p:cNvSpPr>
              <a:spLocks/>
            </p:cNvSpPr>
            <p:nvPr userDrawn="1"/>
          </p:nvSpPr>
          <p:spPr bwMode="auto">
            <a:xfrm flipH="1">
              <a:off x="1036" y="4139"/>
              <a:ext cx="6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8" name="Freeform 20"/>
            <p:cNvSpPr>
              <a:spLocks/>
            </p:cNvSpPr>
            <p:nvPr userDrawn="1"/>
          </p:nvSpPr>
          <p:spPr bwMode="auto">
            <a:xfrm flipH="1">
              <a:off x="1109" y="4106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69" name="Freeform 21"/>
            <p:cNvSpPr>
              <a:spLocks/>
            </p:cNvSpPr>
            <p:nvPr userDrawn="1"/>
          </p:nvSpPr>
          <p:spPr bwMode="auto">
            <a:xfrm flipH="1">
              <a:off x="1136" y="4224"/>
              <a:ext cx="58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0" name="Freeform 22"/>
            <p:cNvSpPr>
              <a:spLocks/>
            </p:cNvSpPr>
            <p:nvPr userDrawn="1"/>
          </p:nvSpPr>
          <p:spPr bwMode="auto">
            <a:xfrm flipH="1">
              <a:off x="1266" y="4132"/>
              <a:ext cx="5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1" name="Freeform 23"/>
            <p:cNvSpPr>
              <a:spLocks/>
            </p:cNvSpPr>
            <p:nvPr userDrawn="1"/>
          </p:nvSpPr>
          <p:spPr bwMode="auto">
            <a:xfrm flipH="1">
              <a:off x="1201" y="4188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2" name="Freeform 24"/>
            <p:cNvSpPr>
              <a:spLocks/>
            </p:cNvSpPr>
            <p:nvPr userDrawn="1"/>
          </p:nvSpPr>
          <p:spPr bwMode="auto">
            <a:xfrm flipH="1">
              <a:off x="1216" y="4139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3" name="Freeform 25"/>
            <p:cNvSpPr>
              <a:spLocks/>
            </p:cNvSpPr>
            <p:nvPr userDrawn="1"/>
          </p:nvSpPr>
          <p:spPr bwMode="auto">
            <a:xfrm flipH="1">
              <a:off x="1260" y="4235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4" name="Freeform 26"/>
            <p:cNvSpPr>
              <a:spLocks/>
            </p:cNvSpPr>
            <p:nvPr userDrawn="1"/>
          </p:nvSpPr>
          <p:spPr bwMode="auto">
            <a:xfrm flipH="1">
              <a:off x="1396" y="4193"/>
              <a:ext cx="44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5" name="Freeform 27"/>
            <p:cNvSpPr>
              <a:spLocks/>
            </p:cNvSpPr>
            <p:nvPr userDrawn="1"/>
          </p:nvSpPr>
          <p:spPr bwMode="auto">
            <a:xfrm flipH="1">
              <a:off x="1346" y="4250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6" name="Freeform 28"/>
            <p:cNvSpPr>
              <a:spLocks/>
            </p:cNvSpPr>
            <p:nvPr userDrawn="1"/>
          </p:nvSpPr>
          <p:spPr bwMode="auto">
            <a:xfrm flipH="1">
              <a:off x="1461" y="4170"/>
              <a:ext cx="39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7" name="Freeform 29"/>
            <p:cNvSpPr>
              <a:spLocks/>
            </p:cNvSpPr>
            <p:nvPr userDrawn="1"/>
          </p:nvSpPr>
          <p:spPr bwMode="auto">
            <a:xfrm flipH="1">
              <a:off x="1501" y="4267"/>
              <a:ext cx="47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8" name="Freeform 30"/>
            <p:cNvSpPr>
              <a:spLocks/>
            </p:cNvSpPr>
            <p:nvPr userDrawn="1"/>
          </p:nvSpPr>
          <p:spPr bwMode="auto">
            <a:xfrm flipH="1">
              <a:off x="1464" y="4225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79" name="Freeform 31"/>
            <p:cNvSpPr>
              <a:spLocks/>
            </p:cNvSpPr>
            <p:nvPr userDrawn="1"/>
          </p:nvSpPr>
          <p:spPr bwMode="auto">
            <a:xfrm flipH="1">
              <a:off x="1336" y="4200"/>
              <a:ext cx="33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  <p:sp>
          <p:nvSpPr>
            <p:cNvPr id="2080" name="Freeform 32"/>
            <p:cNvSpPr>
              <a:spLocks/>
            </p:cNvSpPr>
            <p:nvPr userDrawn="1"/>
          </p:nvSpPr>
          <p:spPr bwMode="auto">
            <a:xfrm flipH="1">
              <a:off x="533" y="4100"/>
              <a:ext cx="66" cy="263"/>
            </a:xfrm>
            <a:custGeom>
              <a:avLst/>
              <a:gdLst>
                <a:gd name="T0" fmla="*/ 0 w 2372"/>
                <a:gd name="T1" fmla="*/ 0 h 2252"/>
                <a:gd name="T2" fmla="*/ 0 w 2372"/>
                <a:gd name="T3" fmla="*/ 0 h 2252"/>
                <a:gd name="T4" fmla="*/ 0 w 2372"/>
                <a:gd name="T5" fmla="*/ 0 h 2252"/>
                <a:gd name="T6" fmla="*/ 0 w 2372"/>
                <a:gd name="T7" fmla="*/ 0 h 2252"/>
                <a:gd name="T8" fmla="*/ 0 w 2372"/>
                <a:gd name="T9" fmla="*/ 0 h 2252"/>
                <a:gd name="T10" fmla="*/ 0 w 2372"/>
                <a:gd name="T11" fmla="*/ 0 h 2252"/>
                <a:gd name="T12" fmla="*/ 0 w 2372"/>
                <a:gd name="T13" fmla="*/ 0 h 2252"/>
                <a:gd name="T14" fmla="*/ 0 w 2372"/>
                <a:gd name="T15" fmla="*/ 0 h 2252"/>
                <a:gd name="T16" fmla="*/ 0 w 2372"/>
                <a:gd name="T17" fmla="*/ 0 h 2252"/>
                <a:gd name="T18" fmla="*/ 0 w 2372"/>
                <a:gd name="T19" fmla="*/ 0 h 2252"/>
                <a:gd name="T20" fmla="*/ 0 w 2372"/>
                <a:gd name="T21" fmla="*/ 0 h 2252"/>
                <a:gd name="T22" fmla="*/ 0 w 2372"/>
                <a:gd name="T23" fmla="*/ 0 h 2252"/>
                <a:gd name="T24" fmla="*/ 0 w 2372"/>
                <a:gd name="T25" fmla="*/ 0 h 2252"/>
                <a:gd name="T26" fmla="*/ 0 w 2372"/>
                <a:gd name="T27" fmla="*/ 0 h 2252"/>
                <a:gd name="T28" fmla="*/ 0 w 2372"/>
                <a:gd name="T29" fmla="*/ 0 h 2252"/>
                <a:gd name="T30" fmla="*/ 0 w 2372"/>
                <a:gd name="T31" fmla="*/ 0 h 2252"/>
                <a:gd name="T32" fmla="*/ 0 w 2372"/>
                <a:gd name="T33" fmla="*/ 0 h 2252"/>
                <a:gd name="T34" fmla="*/ 0 w 2372"/>
                <a:gd name="T35" fmla="*/ 0 h 2252"/>
                <a:gd name="T36" fmla="*/ 0 w 2372"/>
                <a:gd name="T37" fmla="*/ 0 h 22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72" h="2252">
                  <a:moveTo>
                    <a:pt x="724" y="96"/>
                  </a:moveTo>
                  <a:lnTo>
                    <a:pt x="1108" y="0"/>
                  </a:lnTo>
                  <a:lnTo>
                    <a:pt x="1252" y="864"/>
                  </a:lnTo>
                  <a:lnTo>
                    <a:pt x="1824" y="72"/>
                  </a:lnTo>
                  <a:lnTo>
                    <a:pt x="2148" y="360"/>
                  </a:lnTo>
                  <a:lnTo>
                    <a:pt x="1388" y="1016"/>
                  </a:lnTo>
                  <a:lnTo>
                    <a:pt x="2372" y="1128"/>
                  </a:lnTo>
                  <a:lnTo>
                    <a:pt x="2261" y="1555"/>
                  </a:lnTo>
                  <a:lnTo>
                    <a:pt x="1356" y="1220"/>
                  </a:lnTo>
                  <a:lnTo>
                    <a:pt x="1680" y="2148"/>
                  </a:lnTo>
                  <a:lnTo>
                    <a:pt x="1288" y="2252"/>
                  </a:lnTo>
                  <a:lnTo>
                    <a:pt x="1147" y="1248"/>
                  </a:lnTo>
                  <a:lnTo>
                    <a:pt x="528" y="1992"/>
                  </a:lnTo>
                  <a:lnTo>
                    <a:pt x="240" y="1680"/>
                  </a:lnTo>
                  <a:lnTo>
                    <a:pt x="1028" y="1120"/>
                  </a:lnTo>
                  <a:lnTo>
                    <a:pt x="0" y="944"/>
                  </a:lnTo>
                  <a:lnTo>
                    <a:pt x="112" y="540"/>
                  </a:lnTo>
                  <a:lnTo>
                    <a:pt x="1061" y="912"/>
                  </a:lnTo>
                  <a:lnTo>
                    <a:pt x="724" y="96"/>
                  </a:lnTo>
                  <a:close/>
                </a:path>
              </a:pathLst>
            </a:custGeom>
            <a:solidFill>
              <a:schemeClr val="folHlink">
                <a:alpha val="79999"/>
              </a:schemeClr>
            </a:solidFill>
            <a:ln w="12700" cap="flat" cmpd="sng">
              <a:solidFill>
                <a:srgbClr val="CCFF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lstStyle/>
            <a:p>
              <a:endParaRPr lang="ko-KR" altLang="en-US" sz="2716"/>
            </a:p>
          </p:txBody>
        </p:sp>
      </p:grpSp>
      <p:sp>
        <p:nvSpPr>
          <p:cNvPr id="2056" name="Rectangle 33"/>
          <p:cNvSpPr>
            <a:spLocks noChangeArrowheads="1"/>
          </p:cNvSpPr>
          <p:nvPr/>
        </p:nvSpPr>
        <p:spPr bwMode="auto">
          <a:xfrm>
            <a:off x="11115" y="0"/>
            <a:ext cx="9896475" cy="458788"/>
          </a:xfrm>
          <a:prstGeom prst="rect">
            <a:avLst/>
          </a:prstGeom>
          <a:solidFill>
            <a:srgbClr val="DAEE44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FE8AD383-F27C-4150-AF16-2133008AA000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092" r:id="rId1"/>
    <p:sldLayoutId id="2147521093" r:id="rId2"/>
    <p:sldLayoutId id="2147521094" r:id="rId3"/>
    <p:sldLayoutId id="2147521095" r:id="rId4"/>
    <p:sldLayoutId id="2147521096" r:id="rId5"/>
    <p:sldLayoutId id="2147521097" r:id="rId6"/>
    <p:sldLayoutId id="2147521098" r:id="rId7"/>
    <p:sldLayoutId id="2147521099" r:id="rId8"/>
    <p:sldLayoutId id="2147521100" r:id="rId9"/>
    <p:sldLayoutId id="2147521101" r:id="rId10"/>
    <p:sldLayoutId id="2147521102" r:id="rId11"/>
  </p:sldLayoutIdLst>
  <p:txStyles>
    <p:titleStyle>
      <a:lvl1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20285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67714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15142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62571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5554" indent="-175554" algn="l" defTabSz="936804" rtl="0" eaLnBrk="0" fontAlgn="base" latinLnBrk="1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2pPr>
      <a:lvl3pPr marL="876214" indent="-174000" algn="l" defTabSz="93680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</a:defRPr>
      </a:lvl3pPr>
      <a:lvl4pPr marL="1236642" indent="-184875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4pPr>
      <a:lvl5pPr marL="1587749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5pPr>
      <a:lvl6pPr marL="2035178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6pPr>
      <a:lvl7pPr marL="2482606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7pPr>
      <a:lvl8pPr marL="2930035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8pPr>
      <a:lvl9pPr marL="3377463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7" descr="bkg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97577" y="1676400"/>
            <a:ext cx="39036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6"/>
          <p:cNvSpPr>
            <a:spLocks noChangeArrowheads="1"/>
          </p:cNvSpPr>
          <p:nvPr/>
        </p:nvSpPr>
        <p:spPr bwMode="blackWhite">
          <a:xfrm>
            <a:off x="0" y="5164140"/>
            <a:ext cx="9906000" cy="1690687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6" name="Rectangle 25"/>
          <p:cNvSpPr>
            <a:spLocks noChangeArrowheads="1"/>
          </p:cNvSpPr>
          <p:nvPr/>
        </p:nvSpPr>
        <p:spPr bwMode="blackWhite">
          <a:xfrm>
            <a:off x="0" y="0"/>
            <a:ext cx="9906000" cy="1690688"/>
          </a:xfrm>
          <a:prstGeom prst="rect">
            <a:avLst/>
          </a:prstGeom>
          <a:solidFill>
            <a:srgbClr val="339966"/>
          </a:solidFill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7" name="Line 15"/>
          <p:cNvSpPr>
            <a:spLocks noChangeShapeType="1"/>
          </p:cNvSpPr>
          <p:nvPr/>
        </p:nvSpPr>
        <p:spPr bwMode="auto">
          <a:xfrm flipV="1">
            <a:off x="3852863" y="76201"/>
            <a:ext cx="0" cy="111125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 sz="2716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11115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79" name="Rectangle 11"/>
          <p:cNvSpPr>
            <a:spLocks noChangeArrowheads="1"/>
          </p:cNvSpPr>
          <p:nvPr/>
        </p:nvSpPr>
        <p:spPr bwMode="auto">
          <a:xfrm>
            <a:off x="0" y="6399215"/>
            <a:ext cx="9906000" cy="458787"/>
          </a:xfrm>
          <a:prstGeom prst="rect">
            <a:avLst/>
          </a:prstGeom>
          <a:solidFill>
            <a:srgbClr val="FFCC00"/>
          </a:solidFill>
          <a:ln>
            <a:noFill/>
          </a:ln>
          <a:extLst/>
        </p:spPr>
        <p:txBody>
          <a:bodyPr wrap="none" lIns="88066" tIns="45794" rIns="88066" bIns="45794" anchor="b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kumimoji="1" lang="ko-KR" altLang="en-US" sz="1174" i="1">
              <a:solidFill>
                <a:schemeClr val="bg2"/>
              </a:solidFill>
              <a:latin typeface="Tahoma" panose="020B0604030504040204" pitchFamily="34" charset="0"/>
              <a:ea typeface="가는각진제목체" panose="02030600000101010101" pitchFamily="18" charset="-127"/>
            </a:endParaRPr>
          </a:p>
        </p:txBody>
      </p:sp>
      <p:sp>
        <p:nvSpPr>
          <p:cNvPr id="3081" name="Rectangle 30"/>
          <p:cNvSpPr>
            <a:spLocks noChangeArrowheads="1"/>
          </p:cNvSpPr>
          <p:nvPr/>
        </p:nvSpPr>
        <p:spPr bwMode="black">
          <a:xfrm>
            <a:off x="2173289" y="1287465"/>
            <a:ext cx="4446587" cy="306387"/>
          </a:xfrm>
          <a:prstGeom prst="rect">
            <a:avLst/>
          </a:prstGeom>
          <a:noFill/>
          <a:ln>
            <a:noFill/>
          </a:ln>
          <a:extLst/>
        </p:spPr>
        <p:txBody>
          <a:bodyPr lIns="17895" tIns="17895" rIns="17895" bIns="17895" anchor="ctr"/>
          <a:lstStyle>
            <a:lvl1pPr marL="342900" indent="-3429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endParaRPr lang="en-US" altLang="ko-KR" sz="1761" b="0">
              <a:solidFill>
                <a:srgbClr val="FFFFFF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blackWhite">
          <a:xfrm>
            <a:off x="0" y="1676400"/>
            <a:ext cx="9906000" cy="3505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endParaRPr lang="ko-KR" altLang="en-US" sz="1566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87377"/>
            <a:ext cx="891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헤드라인을 작성해주세요 </a:t>
            </a:r>
            <a:r>
              <a:rPr lang="en-US" altLang="ko-KR"/>
              <a:t>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16 pts)</a:t>
            </a:r>
          </a:p>
        </p:txBody>
      </p:sp>
      <p:sp>
        <p:nvSpPr>
          <p:cNvPr id="3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5" y="950915"/>
            <a:ext cx="95408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요약 내용을 작성해 주세요</a:t>
            </a:r>
            <a:r>
              <a:rPr lang="en-US" altLang="ko-KR"/>
              <a:t>. (</a:t>
            </a:r>
            <a:r>
              <a:rPr lang="ko-KR" altLang="en-US"/>
              <a:t>한글 </a:t>
            </a:r>
            <a:r>
              <a:rPr lang="en-US" altLang="ko-KR"/>
              <a:t>– </a:t>
            </a:r>
            <a:r>
              <a:rPr lang="ko-KR" altLang="en-US"/>
              <a:t>굴림체</a:t>
            </a:r>
            <a:r>
              <a:rPr lang="en-US" altLang="ko-KR"/>
              <a:t>, </a:t>
            </a:r>
            <a:r>
              <a:rPr lang="ko-KR" altLang="en-US"/>
              <a:t>영문 </a:t>
            </a:r>
            <a:r>
              <a:rPr lang="en-US" altLang="ko-KR"/>
              <a:t>– Arial, 14 pts)</a:t>
            </a:r>
          </a:p>
          <a:p>
            <a:pPr lvl="1"/>
            <a:r>
              <a:rPr lang="en-US" altLang="ko-KR"/>
              <a:t>a</a:t>
            </a:r>
          </a:p>
          <a:p>
            <a:pPr lvl="2"/>
            <a:r>
              <a:rPr lang="en-US" altLang="ko-KR"/>
              <a:t>a</a:t>
            </a:r>
          </a:p>
          <a:p>
            <a:pPr lvl="3"/>
            <a:r>
              <a:rPr lang="en-US" altLang="ko-KR"/>
              <a:t>2</a:t>
            </a:r>
          </a:p>
          <a:p>
            <a:pPr lvl="4"/>
            <a:r>
              <a:rPr lang="en-US" altLang="ko-KR"/>
              <a:t>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03" r:id="rId1"/>
    <p:sldLayoutId id="2147521104" r:id="rId2"/>
    <p:sldLayoutId id="2147521105" r:id="rId3"/>
    <p:sldLayoutId id="2147521106" r:id="rId4"/>
    <p:sldLayoutId id="2147521107" r:id="rId5"/>
    <p:sldLayoutId id="2147521108" r:id="rId6"/>
    <p:sldLayoutId id="2147521109" r:id="rId7"/>
    <p:sldLayoutId id="2147521110" r:id="rId8"/>
    <p:sldLayoutId id="2147521111" r:id="rId9"/>
    <p:sldLayoutId id="2147521112" r:id="rId10"/>
    <p:sldLayoutId id="2147521113" r:id="rId11"/>
  </p:sldLayoutIdLst>
  <p:txStyles>
    <p:titleStyle>
      <a:lvl1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372857" indent="-372857" algn="l" defTabSz="936804" rtl="0" eaLnBrk="0" fontAlgn="base" latinLnBrk="1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820285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67714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15142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62571" indent="-372857" algn="l" defTabSz="936804" rtl="0" fontAlgn="base" latinLnBrk="1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75554" indent="-175554" algn="l" defTabSz="936804" rtl="0" eaLnBrk="0" fontAlgn="base" latinLnBrk="1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2pPr>
      <a:lvl3pPr marL="876214" indent="-174000" algn="l" defTabSz="93680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</a:defRPr>
      </a:lvl3pPr>
      <a:lvl4pPr marL="1236642" indent="-184875" algn="l" defTabSz="93680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</a:defRPr>
      </a:lvl4pPr>
      <a:lvl5pPr marL="1587749" indent="-175554" algn="l" defTabSz="93680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5pPr>
      <a:lvl6pPr marL="2035178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6pPr>
      <a:lvl7pPr marL="2482606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7pPr>
      <a:lvl8pPr marL="2930035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8pPr>
      <a:lvl9pPr marL="3377463" indent="-175554" algn="l" defTabSz="936804" rtl="0" fontAlgn="base" latinLnBrk="1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458788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193675" y="819150"/>
            <a:ext cx="9410700" cy="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pic>
        <p:nvPicPr>
          <p:cNvPr id="4101" name="Picture 19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0"/>
            <a:ext cx="990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ext Box 20"/>
          <p:cNvSpPr txBox="1">
            <a:spLocks noChangeArrowheads="1"/>
          </p:cNvSpPr>
          <p:nvPr/>
        </p:nvSpPr>
        <p:spPr bwMode="auto">
          <a:xfrm>
            <a:off x="1670051" y="106365"/>
            <a:ext cx="2637260" cy="42383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77">
                <a:latin typeface="Verdana" panose="020B0604030504040204" pitchFamily="34" charset="0"/>
                <a:ea typeface="굴림" panose="020B0600000101010101" pitchFamily="50" charset="-127"/>
              </a:rPr>
              <a:t>Integrated Technology Delivery</a:t>
            </a:r>
          </a:p>
          <a:p>
            <a:pPr eaLnBrk="1" hangingPunct="1">
              <a:defRPr/>
            </a:pPr>
            <a:endParaRPr lang="en-US" altLang="en-US" sz="1077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103" name="Line 21"/>
          <p:cNvSpPr>
            <a:spLocks noChangeShapeType="1"/>
          </p:cNvSpPr>
          <p:nvPr/>
        </p:nvSpPr>
        <p:spPr bwMode="auto">
          <a:xfrm flipV="1">
            <a:off x="1651000" y="1397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4104" name="Picture 22" descr="ibm_white_logo_300dpi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5"/>
          <a:stretch>
            <a:fillRect/>
          </a:stretch>
        </p:blipFill>
        <p:spPr bwMode="black">
          <a:xfrm>
            <a:off x="9040815" y="57150"/>
            <a:ext cx="7318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4" descr="8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b="41270"/>
          <a:stretch>
            <a:fillRect/>
          </a:stretch>
        </p:blipFill>
        <p:spPr bwMode="auto">
          <a:xfrm>
            <a:off x="0" y="6605588"/>
            <a:ext cx="99060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 Box 25"/>
          <p:cNvSpPr txBox="1">
            <a:spLocks noChangeArrowheads="1"/>
          </p:cNvSpPr>
          <p:nvPr/>
        </p:nvSpPr>
        <p:spPr bwMode="auto">
          <a:xfrm>
            <a:off x="28577" y="6534150"/>
            <a:ext cx="317515" cy="27872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88066" tIns="88066" bIns="0">
            <a:spAutoFit/>
          </a:bodyPr>
          <a:lstStyle>
            <a:lvl1pPr marL="287338" indent="-287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40000"/>
              </a:lnSpc>
              <a:buClr>
                <a:srgbClr val="0099CC"/>
              </a:buClr>
              <a:buFont typeface="Webdings" panose="05030102010509060703" pitchFamily="18" charset="2"/>
              <a:buNone/>
              <a:defRPr/>
            </a:pPr>
            <a:fld id="{1504D55E-F972-4351-9808-7D7DA2EC7F76}" type="slidenum">
              <a:rPr lang="en-US" altLang="ko-KR" sz="881" smtClean="0">
                <a:latin typeface="Arial" panose="020B0604020202020204" pitchFamily="34" charset="0"/>
                <a:ea typeface="굴림" panose="020B0600000101010101" pitchFamily="50" charset="-127"/>
              </a:rPr>
              <a:pPr>
                <a:lnSpc>
                  <a:spcPct val="140000"/>
                </a:lnSpc>
                <a:buClr>
                  <a:srgbClr val="0099CC"/>
                </a:buClr>
                <a:buFont typeface="Webdings" panose="05030102010509060703" pitchFamily="18" charset="2"/>
                <a:buNone/>
                <a:defRPr/>
              </a:pPr>
              <a:t>‹#›</a:t>
            </a:fld>
            <a:endParaRPr lang="en-US" altLang="ko-KR" sz="881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107" name="Rectangle 26"/>
          <p:cNvSpPr>
            <a:spLocks noChangeArrowheads="1"/>
          </p:cNvSpPr>
          <p:nvPr/>
        </p:nvSpPr>
        <p:spPr bwMode="auto">
          <a:xfrm>
            <a:off x="683169" y="6613525"/>
            <a:ext cx="1634040" cy="24904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44737" rIns="44737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4000"/>
              </a:lnSpc>
              <a:spcBef>
                <a:spcPct val="50000"/>
              </a:spcBef>
              <a:buClr>
                <a:schemeClr val="accent1"/>
              </a:buClr>
              <a:buFont typeface="Webdings" panose="05030102010509060703" pitchFamily="18" charset="2"/>
              <a:buNone/>
              <a:defRPr/>
            </a:pPr>
            <a:r>
              <a:rPr lang="en-US" altLang="ko-KR" sz="979" b="0" i="1">
                <a:latin typeface="Arial" panose="020B0604020202020204" pitchFamily="34" charset="0"/>
                <a:ea typeface="굴림" panose="020B0600000101010101" pitchFamily="50" charset="-127"/>
              </a:rPr>
              <a:t>2011 1st All Hands Meeting</a:t>
            </a:r>
          </a:p>
        </p:txBody>
      </p:sp>
      <p:sp>
        <p:nvSpPr>
          <p:cNvPr id="4108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14" r:id="rId1"/>
    <p:sldLayoutId id="2147521115" r:id="rId2"/>
    <p:sldLayoutId id="2147521116" r:id="rId3"/>
    <p:sldLayoutId id="2147521117" r:id="rId4"/>
    <p:sldLayoutId id="2147521118" r:id="rId5"/>
    <p:sldLayoutId id="2147521119" r:id="rId6"/>
    <p:sldLayoutId id="2147521120" r:id="rId7"/>
    <p:sldLayoutId id="2147521121" r:id="rId8"/>
    <p:sldLayoutId id="2147521122" r:id="rId9"/>
    <p:sldLayoutId id="2147521123" r:id="rId10"/>
    <p:sldLayoutId id="2147521124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5pPr>
      <a:lvl6pPr marL="447428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6pPr>
      <a:lvl7pPr marL="894857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7pPr>
      <a:lvl8pPr marL="1342285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8pPr>
      <a:lvl9pPr marL="1789713" algn="l" rtl="0" fontAlgn="base" latinLnBrk="1">
        <a:spcBef>
          <a:spcPct val="0"/>
        </a:spcBef>
        <a:spcAft>
          <a:spcPct val="0"/>
        </a:spcAft>
        <a:defRPr kumimoji="1" sz="2740" b="1">
          <a:solidFill>
            <a:srgbClr val="333399"/>
          </a:solidFill>
          <a:latin typeface="굴림" pitchFamily="50" charset="-127"/>
          <a:ea typeface="굴림" pitchFamily="50" charset="-127"/>
        </a:defRPr>
      </a:lvl9pPr>
    </p:titleStyle>
    <p:bodyStyle>
      <a:lvl1pPr marL="187983" indent="-187983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3132">
          <a:solidFill>
            <a:srgbClr val="333399"/>
          </a:solidFill>
          <a:latin typeface="+mn-lt"/>
          <a:ea typeface="+mn-ea"/>
          <a:cs typeface="+mn-cs"/>
        </a:defRPr>
      </a:lvl1pPr>
      <a:lvl2pPr marL="453643" indent="-181768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imSun" pitchFamily="2" charset="-122"/>
        <a:buChar char="-"/>
        <a:defRPr kumimoji="1" sz="1566">
          <a:solidFill>
            <a:schemeClr val="tx1"/>
          </a:solidFill>
          <a:latin typeface="+mn-lt"/>
          <a:ea typeface="+mn-ea"/>
        </a:defRPr>
      </a:lvl2pPr>
      <a:lvl3pPr marL="751928" indent="-189536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1370">
          <a:solidFill>
            <a:schemeClr val="tx1"/>
          </a:solidFill>
          <a:latin typeface="+mn-lt"/>
          <a:ea typeface="+mn-ea"/>
        </a:defRPr>
      </a:lvl3pPr>
      <a:lvl4pPr marL="1030018" indent="-177107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SimSun" panose="02010600030101010101" pitchFamily="2" charset="-122"/>
        <a:buChar char="-"/>
        <a:defRPr kumimoji="1" sz="1174">
          <a:solidFill>
            <a:schemeClr val="tx1"/>
          </a:solidFill>
          <a:latin typeface="+mn-lt"/>
          <a:ea typeface="+mn-ea"/>
        </a:defRPr>
      </a:lvl4pPr>
      <a:lvl5pPr marL="1351606" indent="-142929" algn="l" rtl="0" eaLnBrk="0" fontAlgn="base" latinLnBrk="1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5pPr>
      <a:lvl6pPr marL="1799035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6pPr>
      <a:lvl7pPr marL="2246463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7pPr>
      <a:lvl8pPr marL="2693892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8pPr>
      <a:lvl9pPr marL="3141320" indent="-142929" algn="l" rtl="0" fontAlgn="base" latinLnBrk="1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97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609" tIns="44805" rIns="89609" bIns="44805" anchor="ctr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1566" dirty="0">
                <a:solidFill>
                  <a:schemeClr val="tx1"/>
                </a:solidFill>
              </a:rPr>
              <a:t>1 . Business Calendar (</a:t>
            </a:r>
            <a:r>
              <a:rPr kumimoji="1" lang="en-US" altLang="ko-KR" sz="1566" dirty="0" smtClean="0">
                <a:solidFill>
                  <a:schemeClr val="tx1"/>
                </a:solidFill>
              </a:rPr>
              <a:t>02</a:t>
            </a:r>
            <a:r>
              <a:rPr kumimoji="1" lang="ko-KR" altLang="en-US" sz="1566" dirty="0" smtClean="0">
                <a:solidFill>
                  <a:schemeClr val="tx1"/>
                </a:solidFill>
              </a:rPr>
              <a:t>월</a:t>
            </a:r>
            <a:r>
              <a:rPr kumimoji="1" lang="en-US" altLang="ko-KR" sz="1566" dirty="0">
                <a:solidFill>
                  <a:schemeClr val="tx1"/>
                </a:solidFill>
              </a:rPr>
              <a:t>)</a:t>
            </a:r>
            <a:endParaRPr kumimoji="1" lang="ko-KR" altLang="en-US" sz="1566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07840"/>
              </p:ext>
            </p:extLst>
          </p:nvPr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</a:t>
                      </a: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</a:t>
                      </a: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</a:t>
                      </a: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</a:t>
                      </a: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89475" marR="89475" marT="44736" marB="44736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2" marB="44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맑은 고딕" pitchFamily="50" charset="-127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맑은 고딕" pitchFamily="50" charset="-127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20" marB="447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20" marB="447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20" marB="4472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20" marB="44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 defTabSz="957263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굴림체" pitchFamily="49" charset="-127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475" marR="89475" marT="44736" marB="44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굴림" pitchFamily="50" charset="-127"/>
            <a:ea typeface="굴림" pitchFamily="50" charset="-127"/>
            <a:cs typeface="Arial" charset="0"/>
          </a:defRPr>
        </a:defPPr>
      </a:lstStyle>
    </a:lnDef>
  </a:objectDefaults>
  <a:extraClrSchemeLst>
    <a:extraClrScheme>
      <a:clrScheme name="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S-Oil SO Proposal_인프라_0814_V1.1">
  <a:themeElements>
    <a:clrScheme name="3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-Oil SO Proposal_인프라_0814_V1.1">
  <a:themeElements>
    <a:clrScheme name="2_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-Oil SO Proposal_인프라_0814_V1.1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-Oil SO Proposal_인프라_0814_V1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-Oil SO Proposal_인프라_0814_V1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-Oil SO Proposal_인프라_0814_V1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CS_White_Background">
  <a:themeElements>
    <a:clrScheme name="BCS_White_Background 1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4BAE5"/>
      </a:accent6>
      <a:hlink>
        <a:srgbClr val="669900"/>
      </a:hlink>
      <a:folHlink>
        <a:srgbClr val="8CC800"/>
      </a:folHlink>
    </a:clrScheme>
    <a:fontScheme name="BCS_White_Background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CS_White_Background 1">
        <a:dk1>
          <a:srgbClr val="000000"/>
        </a:dk1>
        <a:lt1>
          <a:srgbClr val="FFFFFF"/>
        </a:lt1>
        <a:dk2>
          <a:srgbClr val="061DC8"/>
        </a:dk2>
        <a:lt2>
          <a:srgbClr val="727272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6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pplication xmlns="http://www.sap.com/cof/powerpoint/application">
  <Version>2</Version>
  <Revision>2.4.0.63248</Revision>
</Application>
</file>

<file path=customXml/item2.xml><?xml version="1.0" encoding="utf-8"?>
<Application xmlns="http://www.sap.com/cof/ao/powerpoint/application">
  <com.sap.ip.bi.pioneer>
    <Version>4</Version>
    <AAO_Revision>2.4.0.63248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Props1.xml><?xml version="1.0" encoding="utf-8"?>
<ds:datastoreItem xmlns:ds="http://schemas.openxmlformats.org/officeDocument/2006/customXml" ds:itemID="{3A97F603-D4C9-4A11-8553-CC7D6B355814}">
  <ds:schemaRefs>
    <ds:schemaRef ds:uri="http://www.sap.com/cof/powerpoint/application"/>
  </ds:schemaRefs>
</ds:datastoreItem>
</file>

<file path=customXml/itemProps2.xml><?xml version="1.0" encoding="utf-8"?>
<ds:datastoreItem xmlns:ds="http://schemas.openxmlformats.org/officeDocument/2006/customXml" ds:itemID="{C6C0D791-535E-490A-8AD2-C2B67235870F}">
  <ds:schemaRefs>
    <ds:schemaRef ds:uri="http://www.sap.com/cof/ao/powerpoint/applic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203180</TotalTime>
  <Words>43</Words>
  <Application>Microsoft Office PowerPoint</Application>
  <PresentationFormat>A4 용지(210x297mm)</PresentationFormat>
  <Paragraphs>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SimSun</vt:lpstr>
      <vt:lpstr>가는각진제목체</vt:lpstr>
      <vt:lpstr>굴림</vt:lpstr>
      <vt:lpstr>굴림체</vt:lpstr>
      <vt:lpstr>맑은 고딕</vt:lpstr>
      <vt:lpstr>아리따M</vt:lpstr>
      <vt:lpstr>Arial</vt:lpstr>
      <vt:lpstr>Tahoma</vt:lpstr>
      <vt:lpstr>Times New Roman</vt:lpstr>
      <vt:lpstr>Verdana</vt:lpstr>
      <vt:lpstr>Webdings</vt:lpstr>
      <vt:lpstr>Wingdings</vt:lpstr>
      <vt:lpstr>S-Oil SO Proposal_인프라_0814_V1.1</vt:lpstr>
      <vt:lpstr>3_S-Oil SO Proposal_인프라_0814_V1.1</vt:lpstr>
      <vt:lpstr>2_S-Oil SO Proposal_인프라_0814_V1.1</vt:lpstr>
      <vt:lpstr>BCS_White_Background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kr052063</dc:creator>
  <cp:lastModifiedBy>S-OIL</cp:lastModifiedBy>
  <cp:revision>11681</cp:revision>
  <cp:lastPrinted>2016-03-15T00:33:13Z</cp:lastPrinted>
  <dcterms:modified xsi:type="dcterms:W3CDTF">2023-02-24T00:17:50Z</dcterms:modified>
</cp:coreProperties>
</file>